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6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69900" rtl="0" fontAlgn="auto" latinLnBrk="0" hangingPunct="0">
      <a:lnSpc>
        <a:spcPts val="3800"/>
      </a:lnSpc>
      <a:spcBef>
        <a:spcPts val="0"/>
      </a:spcBef>
      <a:spcAft>
        <a:spcPts val="0"/>
      </a:spcAft>
      <a:buClrTx/>
      <a:buSzTx/>
      <a:buFontTx/>
      <a:buNone/>
      <a:tabLst>
        <a:tab pos="1079500" algn="l"/>
      </a:tabLst>
      <a:defRPr kumimoji="0" sz="3200" b="0" i="0" u="none" strike="noStrike" cap="none" spc="0" normalizeH="0" baseline="0">
        <a:ln>
          <a:noFill/>
        </a:ln>
        <a:solidFill>
          <a:srgbClr val="616161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342900" algn="ctr" defTabSz="469900" rtl="0" fontAlgn="auto" latinLnBrk="0" hangingPunct="0">
      <a:lnSpc>
        <a:spcPts val="3800"/>
      </a:lnSpc>
      <a:spcBef>
        <a:spcPts val="0"/>
      </a:spcBef>
      <a:spcAft>
        <a:spcPts val="0"/>
      </a:spcAft>
      <a:buClrTx/>
      <a:buSzTx/>
      <a:buFontTx/>
      <a:buNone/>
      <a:tabLst>
        <a:tab pos="1079500" algn="l"/>
      </a:tabLst>
      <a:defRPr kumimoji="0" sz="3200" b="0" i="0" u="none" strike="noStrike" cap="none" spc="0" normalizeH="0" baseline="0">
        <a:ln>
          <a:noFill/>
        </a:ln>
        <a:solidFill>
          <a:srgbClr val="616161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685800" algn="ctr" defTabSz="469900" rtl="0" fontAlgn="auto" latinLnBrk="0" hangingPunct="0">
      <a:lnSpc>
        <a:spcPts val="3800"/>
      </a:lnSpc>
      <a:spcBef>
        <a:spcPts val="0"/>
      </a:spcBef>
      <a:spcAft>
        <a:spcPts val="0"/>
      </a:spcAft>
      <a:buClrTx/>
      <a:buSzTx/>
      <a:buFontTx/>
      <a:buNone/>
      <a:tabLst>
        <a:tab pos="1079500" algn="l"/>
      </a:tabLst>
      <a:defRPr kumimoji="0" sz="3200" b="0" i="0" u="none" strike="noStrike" cap="none" spc="0" normalizeH="0" baseline="0">
        <a:ln>
          <a:noFill/>
        </a:ln>
        <a:solidFill>
          <a:srgbClr val="616161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028700" algn="ctr" defTabSz="469900" rtl="0" fontAlgn="auto" latinLnBrk="0" hangingPunct="0">
      <a:lnSpc>
        <a:spcPts val="3800"/>
      </a:lnSpc>
      <a:spcBef>
        <a:spcPts val="0"/>
      </a:spcBef>
      <a:spcAft>
        <a:spcPts val="0"/>
      </a:spcAft>
      <a:buClrTx/>
      <a:buSzTx/>
      <a:buFontTx/>
      <a:buNone/>
      <a:tabLst>
        <a:tab pos="1079500" algn="l"/>
      </a:tabLst>
      <a:defRPr kumimoji="0" sz="3200" b="0" i="0" u="none" strike="noStrike" cap="none" spc="0" normalizeH="0" baseline="0">
        <a:ln>
          <a:noFill/>
        </a:ln>
        <a:solidFill>
          <a:srgbClr val="616161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371600" algn="ctr" defTabSz="469900" rtl="0" fontAlgn="auto" latinLnBrk="0" hangingPunct="0">
      <a:lnSpc>
        <a:spcPts val="3800"/>
      </a:lnSpc>
      <a:spcBef>
        <a:spcPts val="0"/>
      </a:spcBef>
      <a:spcAft>
        <a:spcPts val="0"/>
      </a:spcAft>
      <a:buClrTx/>
      <a:buSzTx/>
      <a:buFontTx/>
      <a:buNone/>
      <a:tabLst>
        <a:tab pos="1079500" algn="l"/>
      </a:tabLst>
      <a:defRPr kumimoji="0" sz="3200" b="0" i="0" u="none" strike="noStrike" cap="none" spc="0" normalizeH="0" baseline="0">
        <a:ln>
          <a:noFill/>
        </a:ln>
        <a:solidFill>
          <a:srgbClr val="616161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1714500" algn="ctr" defTabSz="469900" rtl="0" fontAlgn="auto" latinLnBrk="0" hangingPunct="0">
      <a:lnSpc>
        <a:spcPts val="3800"/>
      </a:lnSpc>
      <a:spcBef>
        <a:spcPts val="0"/>
      </a:spcBef>
      <a:spcAft>
        <a:spcPts val="0"/>
      </a:spcAft>
      <a:buClrTx/>
      <a:buSzTx/>
      <a:buFontTx/>
      <a:buNone/>
      <a:tabLst>
        <a:tab pos="1079500" algn="l"/>
      </a:tabLst>
      <a:defRPr kumimoji="0" sz="3200" b="0" i="0" u="none" strike="noStrike" cap="none" spc="0" normalizeH="0" baseline="0">
        <a:ln>
          <a:noFill/>
        </a:ln>
        <a:solidFill>
          <a:srgbClr val="616161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057400" algn="ctr" defTabSz="469900" rtl="0" fontAlgn="auto" latinLnBrk="0" hangingPunct="0">
      <a:lnSpc>
        <a:spcPts val="3800"/>
      </a:lnSpc>
      <a:spcBef>
        <a:spcPts val="0"/>
      </a:spcBef>
      <a:spcAft>
        <a:spcPts val="0"/>
      </a:spcAft>
      <a:buClrTx/>
      <a:buSzTx/>
      <a:buFontTx/>
      <a:buNone/>
      <a:tabLst>
        <a:tab pos="1079500" algn="l"/>
      </a:tabLst>
      <a:defRPr kumimoji="0" sz="3200" b="0" i="0" u="none" strike="noStrike" cap="none" spc="0" normalizeH="0" baseline="0">
        <a:ln>
          <a:noFill/>
        </a:ln>
        <a:solidFill>
          <a:srgbClr val="616161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2400300" algn="ctr" defTabSz="469900" rtl="0" fontAlgn="auto" latinLnBrk="0" hangingPunct="0">
      <a:lnSpc>
        <a:spcPts val="3800"/>
      </a:lnSpc>
      <a:spcBef>
        <a:spcPts val="0"/>
      </a:spcBef>
      <a:spcAft>
        <a:spcPts val="0"/>
      </a:spcAft>
      <a:buClrTx/>
      <a:buSzTx/>
      <a:buFontTx/>
      <a:buNone/>
      <a:tabLst>
        <a:tab pos="1079500" algn="l"/>
      </a:tabLst>
      <a:defRPr kumimoji="0" sz="3200" b="0" i="0" u="none" strike="noStrike" cap="none" spc="0" normalizeH="0" baseline="0">
        <a:ln>
          <a:noFill/>
        </a:ln>
        <a:solidFill>
          <a:srgbClr val="616161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2743200" algn="ctr" defTabSz="469900" rtl="0" fontAlgn="auto" latinLnBrk="0" hangingPunct="0">
      <a:lnSpc>
        <a:spcPts val="3800"/>
      </a:lnSpc>
      <a:spcBef>
        <a:spcPts val="0"/>
      </a:spcBef>
      <a:spcAft>
        <a:spcPts val="0"/>
      </a:spcAft>
      <a:buClrTx/>
      <a:buSzTx/>
      <a:buFontTx/>
      <a:buNone/>
      <a:tabLst>
        <a:tab pos="1079500" algn="l"/>
      </a:tabLst>
      <a:defRPr kumimoji="0" sz="3200" b="0" i="0" u="none" strike="noStrike" cap="none" spc="0" normalizeH="0" baseline="0">
        <a:ln>
          <a:noFill/>
        </a:ln>
        <a:solidFill>
          <a:srgbClr val="616161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616161"/>
        </a:fontRef>
        <a:srgbClr val="616161"/>
      </a:tcTxStyle>
      <a:tcStyle>
        <a:tcBdr>
          <a:left>
            <a:ln w="12700" cap="flat">
              <a:solidFill>
                <a:srgbClr val="71B4E3"/>
              </a:solidFill>
              <a:prstDash val="solid"/>
              <a:miter lim="400000"/>
            </a:ln>
          </a:left>
          <a:right>
            <a:ln w="12700" cap="flat">
              <a:solidFill>
                <a:srgbClr val="71B4E3"/>
              </a:solidFill>
              <a:prstDash val="solid"/>
              <a:miter lim="400000"/>
            </a:ln>
          </a:right>
          <a:top>
            <a:ln w="12700" cap="flat">
              <a:solidFill>
                <a:srgbClr val="71B4E3"/>
              </a:solidFill>
              <a:prstDash val="solid"/>
              <a:miter lim="400000"/>
            </a:ln>
          </a:top>
          <a:bottom>
            <a:ln w="12700" cap="flat">
              <a:solidFill>
                <a:srgbClr val="71B4E3"/>
              </a:solidFill>
              <a:prstDash val="solid"/>
              <a:miter lim="400000"/>
            </a:ln>
          </a:bottom>
          <a:insideH>
            <a:ln w="12700" cap="flat">
              <a:solidFill>
                <a:srgbClr val="71B4E3"/>
              </a:solidFill>
              <a:prstDash val="solid"/>
              <a:miter lim="400000"/>
            </a:ln>
          </a:insideH>
          <a:insideV>
            <a:ln w="12700" cap="flat">
              <a:solidFill>
                <a:srgbClr val="71B4E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Ref idx="minor">
          <a:srgbClr val="4F7CA5"/>
        </a:fontRef>
        <a:srgbClr val="4F7CA5"/>
      </a:tcTxStyle>
      <a:tcStyle>
        <a:tcBdr>
          <a:left>
            <a:ln w="12700" cap="flat">
              <a:solidFill>
                <a:srgbClr val="71B4E3"/>
              </a:solidFill>
              <a:prstDash val="solid"/>
              <a:miter lim="400000"/>
            </a:ln>
          </a:left>
          <a:right>
            <a:ln w="12700" cap="flat">
              <a:solidFill>
                <a:srgbClr val="71B4E3"/>
              </a:solidFill>
              <a:prstDash val="solid"/>
              <a:miter lim="400000"/>
            </a:ln>
          </a:right>
          <a:top>
            <a:ln w="12700" cap="flat">
              <a:solidFill>
                <a:srgbClr val="71B4E3"/>
              </a:solidFill>
              <a:prstDash val="solid"/>
              <a:miter lim="400000"/>
            </a:ln>
          </a:top>
          <a:bottom>
            <a:ln w="12700" cap="flat">
              <a:solidFill>
                <a:srgbClr val="71B4E3"/>
              </a:solidFill>
              <a:prstDash val="solid"/>
              <a:miter lim="400000"/>
            </a:ln>
          </a:bottom>
          <a:insideH>
            <a:ln w="12700" cap="flat">
              <a:solidFill>
                <a:srgbClr val="71B4E3"/>
              </a:solidFill>
              <a:prstDash val="solid"/>
              <a:miter lim="400000"/>
            </a:ln>
          </a:insideH>
          <a:insideV>
            <a:ln w="12700" cap="flat">
              <a:solidFill>
                <a:srgbClr val="71B4E3"/>
              </a:solidFill>
              <a:prstDash val="solid"/>
              <a:miter lim="400000"/>
            </a:ln>
          </a:insideV>
        </a:tcBdr>
        <a:fill>
          <a:solidFill>
            <a:srgbClr val="A3DAFE"/>
          </a:solidFill>
        </a:fill>
      </a:tcStyle>
    </a:firstCol>
    <a:lastRow>
      <a:tcTxStyle b="off" i="off">
        <a:fontRef idx="minor">
          <a:srgbClr val="616161"/>
        </a:fontRef>
        <a:srgbClr val="616161"/>
      </a:tcTxStyle>
      <a:tcStyle>
        <a:tcBdr>
          <a:left>
            <a:ln w="12700" cap="flat">
              <a:solidFill>
                <a:srgbClr val="71B4E3"/>
              </a:solidFill>
              <a:prstDash val="solid"/>
              <a:miter lim="400000"/>
            </a:ln>
          </a:left>
          <a:right>
            <a:ln w="12700" cap="flat">
              <a:solidFill>
                <a:srgbClr val="71B4E3"/>
              </a:solidFill>
              <a:prstDash val="solid"/>
              <a:miter lim="400000"/>
            </a:ln>
          </a:right>
          <a:top>
            <a:ln w="12700" cap="flat">
              <a:solidFill>
                <a:srgbClr val="71B4E3"/>
              </a:solidFill>
              <a:prstDash val="solid"/>
              <a:miter lim="400000"/>
            </a:ln>
          </a:top>
          <a:bottom>
            <a:ln w="12700" cap="flat">
              <a:solidFill>
                <a:srgbClr val="71B4E3"/>
              </a:solidFill>
              <a:prstDash val="solid"/>
              <a:miter lim="400000"/>
            </a:ln>
          </a:bottom>
          <a:insideH>
            <a:ln w="12700" cap="flat">
              <a:solidFill>
                <a:srgbClr val="71B4E3"/>
              </a:solidFill>
              <a:prstDash val="solid"/>
              <a:miter lim="400000"/>
            </a:ln>
          </a:insideH>
          <a:insideV>
            <a:ln w="12700" cap="flat">
              <a:solidFill>
                <a:srgbClr val="71B4E3"/>
              </a:solidFill>
              <a:prstDash val="solid"/>
              <a:miter lim="400000"/>
            </a:ln>
          </a:insideV>
        </a:tcBdr>
        <a:fill>
          <a:solidFill>
            <a:srgbClr val="94D1F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71B4E3"/>
              </a:solidFill>
              <a:prstDash val="solid"/>
              <a:miter lim="400000"/>
            </a:ln>
          </a:left>
          <a:right>
            <a:ln w="12700" cap="flat">
              <a:solidFill>
                <a:srgbClr val="71B4E3"/>
              </a:solidFill>
              <a:prstDash val="solid"/>
              <a:miter lim="400000"/>
            </a:ln>
          </a:right>
          <a:top>
            <a:ln w="12700" cap="flat">
              <a:solidFill>
                <a:srgbClr val="71B4E3"/>
              </a:solidFill>
              <a:prstDash val="solid"/>
              <a:miter lim="400000"/>
            </a:ln>
          </a:top>
          <a:bottom>
            <a:ln w="12700" cap="flat">
              <a:solidFill>
                <a:srgbClr val="71B4E3"/>
              </a:solidFill>
              <a:prstDash val="solid"/>
              <a:miter lim="400000"/>
            </a:ln>
          </a:bottom>
          <a:insideH>
            <a:ln w="12700" cap="flat">
              <a:solidFill>
                <a:srgbClr val="71B4E3"/>
              </a:solidFill>
              <a:prstDash val="solid"/>
              <a:miter lim="400000"/>
            </a:ln>
          </a:insideH>
          <a:insideV>
            <a:ln w="12700" cap="flat">
              <a:solidFill>
                <a:srgbClr val="71B4E3"/>
              </a:solidFill>
              <a:prstDash val="solid"/>
              <a:miter lim="400000"/>
            </a:ln>
          </a:insideV>
        </a:tcBdr>
        <a:fill>
          <a:solidFill>
            <a:srgbClr val="86BDEC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85" d="100"/>
          <a:sy n="85" d="100"/>
        </p:scale>
        <p:origin x="19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25" name="Shape 42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69900" latinLnBrk="0">
      <a:defRPr sz="1600">
        <a:latin typeface="Lucida Grande"/>
        <a:ea typeface="Lucida Grande"/>
        <a:cs typeface="Lucida Grande"/>
        <a:sym typeface="Lucida Grande"/>
      </a:defRPr>
    </a:lvl1pPr>
    <a:lvl2pPr indent="228600" defTabSz="469900" latinLnBrk="0">
      <a:defRPr sz="1600">
        <a:latin typeface="Lucida Grande"/>
        <a:ea typeface="Lucida Grande"/>
        <a:cs typeface="Lucida Grande"/>
        <a:sym typeface="Lucida Grande"/>
      </a:defRPr>
    </a:lvl2pPr>
    <a:lvl3pPr indent="457200" defTabSz="469900" latinLnBrk="0">
      <a:defRPr sz="1600">
        <a:latin typeface="Lucida Grande"/>
        <a:ea typeface="Lucida Grande"/>
        <a:cs typeface="Lucida Grande"/>
        <a:sym typeface="Lucida Grande"/>
      </a:defRPr>
    </a:lvl3pPr>
    <a:lvl4pPr indent="685800" defTabSz="469900" latinLnBrk="0">
      <a:defRPr sz="1600">
        <a:latin typeface="Lucida Grande"/>
        <a:ea typeface="Lucida Grande"/>
        <a:cs typeface="Lucida Grande"/>
        <a:sym typeface="Lucida Grande"/>
      </a:defRPr>
    </a:lvl4pPr>
    <a:lvl5pPr indent="914400" defTabSz="469900" latinLnBrk="0">
      <a:defRPr sz="1600">
        <a:latin typeface="Lucida Grande"/>
        <a:ea typeface="Lucida Grande"/>
        <a:cs typeface="Lucida Grande"/>
        <a:sym typeface="Lucida Grande"/>
      </a:defRPr>
    </a:lvl5pPr>
    <a:lvl6pPr indent="1143000" defTabSz="469900" latinLnBrk="0">
      <a:defRPr sz="1600">
        <a:latin typeface="Lucida Grande"/>
        <a:ea typeface="Lucida Grande"/>
        <a:cs typeface="Lucida Grande"/>
        <a:sym typeface="Lucida Grande"/>
      </a:defRPr>
    </a:lvl6pPr>
    <a:lvl7pPr indent="1371600" defTabSz="469900" latinLnBrk="0">
      <a:defRPr sz="1600">
        <a:latin typeface="Lucida Grande"/>
        <a:ea typeface="Lucida Grande"/>
        <a:cs typeface="Lucida Grande"/>
        <a:sym typeface="Lucida Grande"/>
      </a:defRPr>
    </a:lvl7pPr>
    <a:lvl8pPr indent="1600200" defTabSz="469900" latinLnBrk="0">
      <a:defRPr sz="1600">
        <a:latin typeface="Lucida Grande"/>
        <a:ea typeface="Lucida Grande"/>
        <a:cs typeface="Lucida Grande"/>
        <a:sym typeface="Lucida Grande"/>
      </a:defRPr>
    </a:lvl8pPr>
    <a:lvl9pPr indent="1828800" defTabSz="469900" latinLnBrk="0">
      <a:defRPr sz="16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9118600" y="635000"/>
            <a:ext cx="3251200" cy="8496300"/>
          </a:xfrm>
          <a:prstGeom prst="rect">
            <a:avLst/>
          </a:prstGeom>
          <a:solidFill>
            <a:srgbClr val="A3DAFE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635000" y="635000"/>
            <a:ext cx="8305800" cy="8496300"/>
          </a:xfrm>
          <a:prstGeom prst="rect">
            <a:avLst/>
          </a:prstGeom>
          <a:solidFill>
            <a:srgbClr val="71B4E3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1143000" y="2921000"/>
            <a:ext cx="7289800" cy="38989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sz="quarter" idx="1"/>
          </p:nvPr>
        </p:nvSpPr>
        <p:spPr>
          <a:xfrm>
            <a:off x="1143000" y="6946900"/>
            <a:ext cx="7289800" cy="1930400"/>
          </a:xfrm>
          <a:prstGeom prst="rect">
            <a:avLst/>
          </a:prstGeom>
        </p:spPr>
        <p:txBody>
          <a:bodyPr numCol="1" spcCol="38100"/>
          <a:lstStyle>
            <a:lvl1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1pPr>
            <a:lvl2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2pPr>
            <a:lvl3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3pPr>
            <a:lvl4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4pPr>
            <a:lvl5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xfrm>
            <a:off x="11622939" y="8517890"/>
            <a:ext cx="569062" cy="57211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635000" y="635000"/>
            <a:ext cx="9080500" cy="2298700"/>
          </a:xfrm>
          <a:prstGeom prst="rect">
            <a:avLst/>
          </a:prstGeom>
          <a:solidFill>
            <a:srgbClr val="71B4E3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9918700" y="635000"/>
            <a:ext cx="2463800" cy="2298700"/>
          </a:xfrm>
          <a:prstGeom prst="rect">
            <a:avLst/>
          </a:prstGeom>
          <a:solidFill>
            <a:srgbClr val="A3DAFE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7" name="Shape 107"/>
          <p:cNvSpPr/>
          <p:nvPr/>
        </p:nvSpPr>
        <p:spPr>
          <a:xfrm>
            <a:off x="647700" y="3149600"/>
            <a:ext cx="7112000" cy="5956300"/>
          </a:xfrm>
          <a:prstGeom prst="rect">
            <a:avLst/>
          </a:prstGeom>
          <a:solidFill>
            <a:srgbClr val="FFFFFF"/>
          </a:solidFill>
          <a:ln w="25400">
            <a:solidFill>
              <a:srgbClr val="71B4E3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pic" sz="half" idx="13"/>
          </p:nvPr>
        </p:nvSpPr>
        <p:spPr>
          <a:xfrm>
            <a:off x="7932317" y="3131021"/>
            <a:ext cx="4435047" cy="5994401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endParaRPr/>
          </a:p>
        </p:txBody>
      </p:sp>
      <p:sp>
        <p:nvSpPr>
          <p:cNvPr id="109" name="Shape 10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0" name="Shape 110"/>
          <p:cNvSpPr>
            <a:spLocks noGrp="1"/>
          </p:cNvSpPr>
          <p:nvPr>
            <p:ph type="body" sz="half" idx="1"/>
          </p:nvPr>
        </p:nvSpPr>
        <p:spPr>
          <a:xfrm>
            <a:off x="876300" y="3352800"/>
            <a:ext cx="6667500" cy="5524500"/>
          </a:xfrm>
          <a:prstGeom prst="rect">
            <a:avLst/>
          </a:prstGeom>
        </p:spPr>
        <p:txBody>
          <a:bodyPr numCol="1" spcCol="38100"/>
          <a:lstStyle>
            <a:lvl1pPr>
              <a:buBlip>
                <a:blip r:embed="rId2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" name="Shape 1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/>
        </p:nvSpPr>
        <p:spPr>
          <a:xfrm>
            <a:off x="635000" y="635000"/>
            <a:ext cx="11747500" cy="2298700"/>
          </a:xfrm>
          <a:prstGeom prst="rect">
            <a:avLst/>
          </a:prstGeom>
          <a:solidFill>
            <a:srgbClr val="71B4E3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647700" y="3149600"/>
            <a:ext cx="5765800" cy="5956300"/>
          </a:xfrm>
          <a:prstGeom prst="rect">
            <a:avLst/>
          </a:prstGeom>
          <a:solidFill>
            <a:srgbClr val="FFFFFF"/>
          </a:solidFill>
          <a:ln w="25400">
            <a:solidFill>
              <a:srgbClr val="71B4E3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6629400" y="3124200"/>
            <a:ext cx="5753100" cy="5994400"/>
          </a:xfrm>
          <a:prstGeom prst="rect">
            <a:avLst/>
          </a:prstGeom>
          <a:solidFill>
            <a:srgbClr val="A3DAFE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xfrm>
            <a:off x="876300" y="838200"/>
            <a:ext cx="11252200" cy="1905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876300" y="3352800"/>
            <a:ext cx="5308600" cy="5524500"/>
          </a:xfrm>
          <a:prstGeom prst="rect">
            <a:avLst/>
          </a:prstGeom>
        </p:spPr>
        <p:txBody>
          <a:bodyPr numCol="1" spcCol="38100"/>
          <a:lstStyle>
            <a:lvl1pPr>
              <a:buBlip>
                <a:blip r:embed="rId2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635000" y="635000"/>
            <a:ext cx="11747500" cy="2298700"/>
          </a:xfrm>
          <a:prstGeom prst="rect">
            <a:avLst/>
          </a:prstGeom>
          <a:solidFill>
            <a:srgbClr val="71B4E3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1" name="Shape 131"/>
          <p:cNvSpPr/>
          <p:nvPr/>
        </p:nvSpPr>
        <p:spPr>
          <a:xfrm>
            <a:off x="6578600" y="3149600"/>
            <a:ext cx="5765800" cy="5956300"/>
          </a:xfrm>
          <a:prstGeom prst="rect">
            <a:avLst/>
          </a:prstGeom>
          <a:solidFill>
            <a:srgbClr val="FFFFFF"/>
          </a:solidFill>
          <a:ln w="25400">
            <a:solidFill>
              <a:srgbClr val="71B4E3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2" name="Shape 132"/>
          <p:cNvSpPr/>
          <p:nvPr/>
        </p:nvSpPr>
        <p:spPr>
          <a:xfrm>
            <a:off x="635000" y="3124200"/>
            <a:ext cx="5753100" cy="5994400"/>
          </a:xfrm>
          <a:prstGeom prst="rect">
            <a:avLst/>
          </a:prstGeom>
          <a:solidFill>
            <a:srgbClr val="A3DAFE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xfrm>
            <a:off x="876300" y="838200"/>
            <a:ext cx="11252200" cy="1905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4" name="Shape 134"/>
          <p:cNvSpPr>
            <a:spLocks noGrp="1"/>
          </p:cNvSpPr>
          <p:nvPr>
            <p:ph type="body" sz="half" idx="1"/>
          </p:nvPr>
        </p:nvSpPr>
        <p:spPr>
          <a:xfrm>
            <a:off x="6832600" y="3352800"/>
            <a:ext cx="5308600" cy="5524500"/>
          </a:xfrm>
          <a:prstGeom prst="rect">
            <a:avLst/>
          </a:prstGeom>
        </p:spPr>
        <p:txBody>
          <a:bodyPr numCol="1" spcCol="38100"/>
          <a:lstStyle>
            <a:lvl1pPr>
              <a:buBlip>
                <a:blip r:embed="rId2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5" name="Shape 1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3" name="Shape 143"/>
          <p:cNvSpPr>
            <a:spLocks noGrp="1"/>
          </p:cNvSpPr>
          <p:nvPr>
            <p:ph type="body" sz="half" idx="1"/>
          </p:nvPr>
        </p:nvSpPr>
        <p:spPr>
          <a:xfrm>
            <a:off x="876300" y="3352800"/>
            <a:ext cx="8597900" cy="5524500"/>
          </a:xfrm>
          <a:prstGeom prst="rect">
            <a:avLst/>
          </a:prstGeom>
        </p:spPr>
        <p:txBody>
          <a:bodyPr numCol="1" spcCol="38100"/>
          <a:lstStyle>
            <a:lvl1pPr marL="0" indent="0">
              <a:spcBef>
                <a:spcPts val="800"/>
              </a:spcBef>
              <a:buSzTx/>
              <a:buNone/>
            </a:lvl1pPr>
            <a:lvl2pPr marL="0" indent="0">
              <a:spcBef>
                <a:spcPts val="800"/>
              </a:spcBef>
              <a:buSzTx/>
              <a:buNone/>
            </a:lvl2pPr>
            <a:lvl3pPr marL="0" indent="0">
              <a:spcBef>
                <a:spcPts val="800"/>
              </a:spcBef>
              <a:buSzTx/>
              <a:buNone/>
            </a:lvl3pPr>
            <a:lvl4pPr marL="0" indent="0">
              <a:spcBef>
                <a:spcPts val="800"/>
              </a:spcBef>
              <a:buSzTx/>
              <a:buNone/>
            </a:lvl4pPr>
            <a:lvl5pPr marL="0" indent="0">
              <a:spcBef>
                <a:spcPts val="80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4" name="Shape 1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Text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/>
        </p:nvSpPr>
        <p:spPr>
          <a:xfrm>
            <a:off x="635000" y="635000"/>
            <a:ext cx="11747500" cy="2298700"/>
          </a:xfrm>
          <a:prstGeom prst="rect">
            <a:avLst/>
          </a:prstGeom>
          <a:solidFill>
            <a:srgbClr val="71B4E3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2" name="Shape 152"/>
          <p:cNvSpPr/>
          <p:nvPr/>
        </p:nvSpPr>
        <p:spPr>
          <a:xfrm>
            <a:off x="647700" y="3149600"/>
            <a:ext cx="5765800" cy="5956300"/>
          </a:xfrm>
          <a:prstGeom prst="rect">
            <a:avLst/>
          </a:prstGeom>
          <a:solidFill>
            <a:srgbClr val="FFFFFF"/>
          </a:solidFill>
          <a:ln w="25400">
            <a:solidFill>
              <a:srgbClr val="71B4E3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3" name="Shape 153"/>
          <p:cNvSpPr/>
          <p:nvPr/>
        </p:nvSpPr>
        <p:spPr>
          <a:xfrm>
            <a:off x="6629400" y="3124200"/>
            <a:ext cx="5753100" cy="5994400"/>
          </a:xfrm>
          <a:prstGeom prst="rect">
            <a:avLst/>
          </a:prstGeom>
          <a:solidFill>
            <a:srgbClr val="A3DAFE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xfrm>
            <a:off x="876300" y="838200"/>
            <a:ext cx="11252200" cy="1905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5" name="Shape 155"/>
          <p:cNvSpPr>
            <a:spLocks noGrp="1"/>
          </p:cNvSpPr>
          <p:nvPr>
            <p:ph type="body" sz="half" idx="1"/>
          </p:nvPr>
        </p:nvSpPr>
        <p:spPr>
          <a:xfrm>
            <a:off x="876300" y="3352800"/>
            <a:ext cx="5308600" cy="5524500"/>
          </a:xfrm>
          <a:prstGeom prst="rect">
            <a:avLst/>
          </a:prstGeom>
        </p:spPr>
        <p:txBody>
          <a:bodyPr numCol="1" spcCol="38100"/>
          <a:lstStyle>
            <a:lvl1pPr marL="0" indent="0">
              <a:spcBef>
                <a:spcPts val="800"/>
              </a:spcBef>
              <a:buSzTx/>
              <a:buNone/>
            </a:lvl1pPr>
            <a:lvl2pPr marL="0" indent="0">
              <a:spcBef>
                <a:spcPts val="800"/>
              </a:spcBef>
              <a:buSzTx/>
              <a:buNone/>
            </a:lvl2pPr>
            <a:lvl3pPr marL="0" indent="0">
              <a:spcBef>
                <a:spcPts val="800"/>
              </a:spcBef>
              <a:buSzTx/>
              <a:buNone/>
            </a:lvl3pPr>
            <a:lvl4pPr marL="0" indent="0">
              <a:spcBef>
                <a:spcPts val="800"/>
              </a:spcBef>
              <a:buSzTx/>
              <a:buNone/>
            </a:lvl4pPr>
            <a:lvl5pPr marL="0" indent="0">
              <a:spcBef>
                <a:spcPts val="80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6" name="Shape 15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Text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635000" y="635000"/>
            <a:ext cx="11747500" cy="2298700"/>
          </a:xfrm>
          <a:prstGeom prst="rect">
            <a:avLst/>
          </a:prstGeom>
          <a:solidFill>
            <a:srgbClr val="71B4E3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4" name="Shape 164"/>
          <p:cNvSpPr/>
          <p:nvPr/>
        </p:nvSpPr>
        <p:spPr>
          <a:xfrm>
            <a:off x="6578600" y="3149600"/>
            <a:ext cx="5765800" cy="5956300"/>
          </a:xfrm>
          <a:prstGeom prst="rect">
            <a:avLst/>
          </a:prstGeom>
          <a:solidFill>
            <a:srgbClr val="FFFFFF"/>
          </a:solidFill>
          <a:ln w="25400">
            <a:solidFill>
              <a:srgbClr val="71B4E3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635000" y="3124200"/>
            <a:ext cx="5753100" cy="5994400"/>
          </a:xfrm>
          <a:prstGeom prst="rect">
            <a:avLst/>
          </a:prstGeom>
          <a:solidFill>
            <a:srgbClr val="A3DAFE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xfrm>
            <a:off x="876300" y="838200"/>
            <a:ext cx="11252200" cy="1905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67" name="Shape 167"/>
          <p:cNvSpPr>
            <a:spLocks noGrp="1"/>
          </p:cNvSpPr>
          <p:nvPr>
            <p:ph type="body" sz="half" idx="1"/>
          </p:nvPr>
        </p:nvSpPr>
        <p:spPr>
          <a:xfrm>
            <a:off x="6832600" y="3352800"/>
            <a:ext cx="5308600" cy="5524500"/>
          </a:xfrm>
          <a:prstGeom prst="rect">
            <a:avLst/>
          </a:prstGeom>
        </p:spPr>
        <p:txBody>
          <a:bodyPr numCol="1" spcCol="38100"/>
          <a:lstStyle>
            <a:lvl1pPr marL="0" indent="0">
              <a:buSzTx/>
              <a:buNone/>
            </a:lvl1pPr>
            <a:lvl2pPr marL="0" indent="0">
              <a:buSzTx/>
              <a:buNone/>
            </a:lvl2pPr>
            <a:lvl3pPr marL="0" indent="0">
              <a:buSzTx/>
              <a:buNone/>
            </a:lvl3pPr>
            <a:lvl4pPr marL="0" indent="0">
              <a:buSzTx/>
              <a:buNone/>
            </a:lvl4pPr>
            <a:lvl5pPr marL="0" indent="0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" name="Shape 1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Reverse Type - 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/>
        </p:nvSpPr>
        <p:spPr>
          <a:xfrm>
            <a:off x="635000" y="635000"/>
            <a:ext cx="9080500" cy="2298700"/>
          </a:xfrm>
          <a:prstGeom prst="rect">
            <a:avLst/>
          </a:prstGeom>
          <a:solidFill>
            <a:srgbClr val="71B4E3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6" name="Shape 176"/>
          <p:cNvSpPr/>
          <p:nvPr/>
        </p:nvSpPr>
        <p:spPr>
          <a:xfrm>
            <a:off x="9918700" y="635000"/>
            <a:ext cx="2463800" cy="2298700"/>
          </a:xfrm>
          <a:prstGeom prst="rect">
            <a:avLst/>
          </a:prstGeom>
          <a:solidFill>
            <a:srgbClr val="A3DAFE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7" name="Shape 177"/>
          <p:cNvSpPr/>
          <p:nvPr/>
        </p:nvSpPr>
        <p:spPr>
          <a:xfrm>
            <a:off x="635000" y="3124200"/>
            <a:ext cx="11747500" cy="5994400"/>
          </a:xfrm>
          <a:prstGeom prst="rect">
            <a:avLst/>
          </a:prstGeom>
          <a:solidFill>
            <a:srgbClr val="71B4E3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8" name="Shape 17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79" name="Shape 179"/>
          <p:cNvSpPr>
            <a:spLocks noGrp="1"/>
          </p:cNvSpPr>
          <p:nvPr>
            <p:ph type="body" sz="half" idx="1"/>
          </p:nvPr>
        </p:nvSpPr>
        <p:spPr>
          <a:xfrm>
            <a:off x="876300" y="3352800"/>
            <a:ext cx="8597900" cy="5524500"/>
          </a:xfrm>
          <a:prstGeom prst="rect">
            <a:avLst/>
          </a:prstGeom>
        </p:spPr>
        <p:txBody>
          <a:bodyPr numCol="1" spcCol="38100"/>
          <a:lstStyle>
            <a:lvl1pPr>
              <a:buBlip>
                <a:blip r:embed="rId2"/>
              </a:buBlip>
              <a:defRPr>
                <a:solidFill>
                  <a:srgbClr val="FFFFFF"/>
                </a:solidFill>
              </a:defRPr>
            </a:lvl1pPr>
            <a:lvl2pPr>
              <a:buBlip>
                <a:blip r:embed="rId2"/>
              </a:buBlip>
              <a:defRPr>
                <a:solidFill>
                  <a:srgbClr val="FFFFFF"/>
                </a:solidFill>
              </a:defRPr>
            </a:lvl2pPr>
            <a:lvl3pPr>
              <a:buBlip>
                <a:blip r:embed="rId2"/>
              </a:buBlip>
              <a:defRPr>
                <a:solidFill>
                  <a:srgbClr val="FFFFFF"/>
                </a:solidFill>
              </a:defRPr>
            </a:lvl3pPr>
            <a:lvl4pPr>
              <a:buBlip>
                <a:blip r:embed="rId2"/>
              </a:buBlip>
              <a:defRPr>
                <a:solidFill>
                  <a:srgbClr val="FFFFFF"/>
                </a:solidFill>
              </a:defRPr>
            </a:lvl4pPr>
            <a:lvl5pPr>
              <a:buBlip>
                <a:blip r:embed="rId2"/>
              </a:buBlip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0" name="Shape 180"/>
          <p:cNvSpPr>
            <a:spLocks noGrp="1"/>
          </p:cNvSpPr>
          <p:nvPr>
            <p:ph type="sldNum" sz="quarter" idx="2"/>
          </p:nvPr>
        </p:nvSpPr>
        <p:spPr>
          <a:xfrm>
            <a:off x="11724539" y="2263139"/>
            <a:ext cx="569062" cy="57211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Reverse Typ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/>
        </p:nvSpPr>
        <p:spPr>
          <a:xfrm>
            <a:off x="11645900" y="3124200"/>
            <a:ext cx="736600" cy="5994400"/>
          </a:xfrm>
          <a:prstGeom prst="rect">
            <a:avLst/>
          </a:prstGeom>
          <a:solidFill>
            <a:srgbClr val="71B4E3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8" name="Shape 188"/>
          <p:cNvSpPr/>
          <p:nvPr/>
        </p:nvSpPr>
        <p:spPr>
          <a:xfrm>
            <a:off x="11645900" y="635000"/>
            <a:ext cx="736600" cy="2298700"/>
          </a:xfrm>
          <a:prstGeom prst="rect">
            <a:avLst/>
          </a:prstGeom>
          <a:solidFill>
            <a:srgbClr val="A3DAFE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9" name="Shape 189"/>
          <p:cNvSpPr/>
          <p:nvPr/>
        </p:nvSpPr>
        <p:spPr>
          <a:xfrm>
            <a:off x="635000" y="635000"/>
            <a:ext cx="10807700" cy="8496300"/>
          </a:xfrm>
          <a:prstGeom prst="rect">
            <a:avLst/>
          </a:prstGeom>
          <a:solidFill>
            <a:srgbClr val="71B4E3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0" name="Shape 190"/>
          <p:cNvSpPr>
            <a:spLocks noGrp="1"/>
          </p:cNvSpPr>
          <p:nvPr>
            <p:ph type="body" idx="1"/>
          </p:nvPr>
        </p:nvSpPr>
        <p:spPr>
          <a:xfrm>
            <a:off x="876300" y="850900"/>
            <a:ext cx="8597900" cy="8051800"/>
          </a:xfrm>
          <a:prstGeom prst="rect">
            <a:avLst/>
          </a:prstGeom>
        </p:spPr>
        <p:txBody>
          <a:bodyPr numCol="1" spcCol="38100"/>
          <a:lstStyle>
            <a:lvl1pPr marL="352665" indent="-352665">
              <a:buBlip>
                <a:blip r:embed="rId2"/>
              </a:buBlip>
              <a:defRPr>
                <a:solidFill>
                  <a:srgbClr val="FFFFFF"/>
                </a:solidFill>
              </a:defRPr>
            </a:lvl1pPr>
            <a:lvl2pPr marL="754100" indent="-352665">
              <a:buBlip>
                <a:blip r:embed="rId2"/>
              </a:buBlip>
              <a:defRPr>
                <a:solidFill>
                  <a:srgbClr val="FFFFFF"/>
                </a:solidFill>
              </a:defRPr>
            </a:lvl2pPr>
            <a:lvl3pPr marL="1149913" indent="-352665">
              <a:buBlip>
                <a:blip r:embed="rId2"/>
              </a:buBlip>
              <a:defRPr>
                <a:solidFill>
                  <a:srgbClr val="FFFFFF"/>
                </a:solidFill>
              </a:defRPr>
            </a:lvl3pPr>
            <a:lvl4pPr marL="1545726" indent="-352665">
              <a:buBlip>
                <a:blip r:embed="rId2"/>
              </a:buBlip>
              <a:defRPr>
                <a:solidFill>
                  <a:srgbClr val="FFFFFF"/>
                </a:solidFill>
              </a:defRPr>
            </a:lvl4pPr>
            <a:lvl5pPr marL="1954237" indent="-352665">
              <a:buBlip>
                <a:blip r:embed="rId2"/>
              </a:buBlip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1" name="Shape 191"/>
          <p:cNvSpPr>
            <a:spLocks noGrp="1"/>
          </p:cNvSpPr>
          <p:nvPr>
            <p:ph type="sldNum" sz="quarter" idx="2"/>
          </p:nvPr>
        </p:nvSpPr>
        <p:spPr>
          <a:xfrm>
            <a:off x="11724539" y="2263139"/>
            <a:ext cx="569062" cy="57211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/>
        </p:nvSpPr>
        <p:spPr>
          <a:xfrm>
            <a:off x="635000" y="635000"/>
            <a:ext cx="5727700" cy="2717800"/>
          </a:xfrm>
          <a:prstGeom prst="rect">
            <a:avLst/>
          </a:prstGeom>
          <a:solidFill>
            <a:srgbClr val="71B4E3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9" name="Shape 199"/>
          <p:cNvSpPr/>
          <p:nvPr/>
        </p:nvSpPr>
        <p:spPr>
          <a:xfrm>
            <a:off x="6578600" y="647700"/>
            <a:ext cx="5765800" cy="8458200"/>
          </a:xfrm>
          <a:prstGeom prst="rect">
            <a:avLst/>
          </a:prstGeom>
          <a:solidFill>
            <a:srgbClr val="FFFFFF"/>
          </a:solidFill>
          <a:ln w="25400">
            <a:solidFill>
              <a:srgbClr val="71B4E3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0" name="Shape 200"/>
          <p:cNvSpPr>
            <a:spLocks noGrp="1"/>
          </p:cNvSpPr>
          <p:nvPr>
            <p:ph type="pic" sz="half" idx="13"/>
          </p:nvPr>
        </p:nvSpPr>
        <p:spPr>
          <a:xfrm>
            <a:off x="642371" y="3555495"/>
            <a:ext cx="5715001" cy="5573139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endParaRPr/>
          </a:p>
        </p:txBody>
      </p:sp>
      <p:sp>
        <p:nvSpPr>
          <p:cNvPr id="201" name="Shape 201"/>
          <p:cNvSpPr>
            <a:spLocks noGrp="1"/>
          </p:cNvSpPr>
          <p:nvPr>
            <p:ph type="title"/>
          </p:nvPr>
        </p:nvSpPr>
        <p:spPr>
          <a:xfrm>
            <a:off x="787400" y="774700"/>
            <a:ext cx="5410200" cy="2413000"/>
          </a:xfrm>
          <a:prstGeom prst="rect">
            <a:avLst/>
          </a:prstGeom>
        </p:spPr>
        <p:txBody>
          <a:bodyPr/>
          <a:lstStyle>
            <a:lvl1pPr>
              <a:lnSpc>
                <a:spcPts val="7200"/>
              </a:lnSpc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202" name="Shape 202"/>
          <p:cNvSpPr>
            <a:spLocks noGrp="1"/>
          </p:cNvSpPr>
          <p:nvPr>
            <p:ph type="body" sz="half" idx="1"/>
          </p:nvPr>
        </p:nvSpPr>
        <p:spPr>
          <a:xfrm>
            <a:off x="6731000" y="812800"/>
            <a:ext cx="5461000" cy="8102600"/>
          </a:xfrm>
          <a:prstGeom prst="rect">
            <a:avLst/>
          </a:prstGeom>
        </p:spPr>
        <p:txBody>
          <a:bodyPr numCol="1" spcCol="38100"/>
          <a:lstStyle>
            <a:lvl1pPr marL="0" indent="0">
              <a:buSzTx/>
              <a:buNone/>
            </a:lvl1pPr>
            <a:lvl2pPr marL="0" indent="0">
              <a:buSzTx/>
              <a:buNone/>
            </a:lvl2pPr>
            <a:lvl3pPr marL="0" indent="0">
              <a:buSzTx/>
              <a:buNone/>
            </a:lvl3pPr>
            <a:lvl4pPr marL="0" indent="0">
              <a:buSzTx/>
              <a:buNone/>
            </a:lvl4pPr>
            <a:lvl5pPr marL="0" indent="0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3" name="Shape 203"/>
          <p:cNvSpPr>
            <a:spLocks noGrp="1"/>
          </p:cNvSpPr>
          <p:nvPr>
            <p:ph type="sldNum" sz="quarter" idx="2"/>
          </p:nvPr>
        </p:nvSpPr>
        <p:spPr>
          <a:xfrm>
            <a:off x="11622939" y="8521700"/>
            <a:ext cx="569062" cy="5721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1616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 &amp; 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/>
        </p:nvSpPr>
        <p:spPr>
          <a:xfrm>
            <a:off x="635000" y="635000"/>
            <a:ext cx="5727700" cy="2717800"/>
          </a:xfrm>
          <a:prstGeom prst="rect">
            <a:avLst/>
          </a:prstGeom>
          <a:solidFill>
            <a:srgbClr val="71B4E3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1" name="Shape 211"/>
          <p:cNvSpPr/>
          <p:nvPr/>
        </p:nvSpPr>
        <p:spPr>
          <a:xfrm>
            <a:off x="6578600" y="647700"/>
            <a:ext cx="5765800" cy="8458200"/>
          </a:xfrm>
          <a:prstGeom prst="rect">
            <a:avLst/>
          </a:prstGeom>
          <a:solidFill>
            <a:srgbClr val="FFFFFF"/>
          </a:solidFill>
          <a:ln w="25400">
            <a:solidFill>
              <a:srgbClr val="71B4E3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2" name="Shape 212"/>
          <p:cNvSpPr>
            <a:spLocks noGrp="1"/>
          </p:cNvSpPr>
          <p:nvPr>
            <p:ph type="pic" sz="quarter" idx="13"/>
          </p:nvPr>
        </p:nvSpPr>
        <p:spPr>
          <a:xfrm>
            <a:off x="635000" y="3556000"/>
            <a:ext cx="2768600" cy="2707528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endParaRPr/>
          </a:p>
        </p:txBody>
      </p:sp>
      <p:sp>
        <p:nvSpPr>
          <p:cNvPr id="213" name="Shape 213"/>
          <p:cNvSpPr>
            <a:spLocks noGrp="1"/>
          </p:cNvSpPr>
          <p:nvPr>
            <p:ph type="pic" sz="quarter" idx="14"/>
          </p:nvPr>
        </p:nvSpPr>
        <p:spPr>
          <a:xfrm>
            <a:off x="3597251" y="3566160"/>
            <a:ext cx="2762910" cy="2682241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endParaRPr/>
          </a:p>
        </p:txBody>
      </p:sp>
      <p:sp>
        <p:nvSpPr>
          <p:cNvPr id="214" name="Shape 214"/>
          <p:cNvSpPr>
            <a:spLocks noGrp="1"/>
          </p:cNvSpPr>
          <p:nvPr>
            <p:ph type="pic" sz="quarter" idx="15"/>
          </p:nvPr>
        </p:nvSpPr>
        <p:spPr>
          <a:xfrm>
            <a:off x="635000" y="6464300"/>
            <a:ext cx="5741176" cy="2667000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endParaRPr/>
          </a:p>
        </p:txBody>
      </p:sp>
      <p:sp>
        <p:nvSpPr>
          <p:cNvPr id="215" name="Shape 215"/>
          <p:cNvSpPr>
            <a:spLocks noGrp="1"/>
          </p:cNvSpPr>
          <p:nvPr>
            <p:ph type="title"/>
          </p:nvPr>
        </p:nvSpPr>
        <p:spPr>
          <a:xfrm>
            <a:off x="787400" y="774700"/>
            <a:ext cx="5410200" cy="2413000"/>
          </a:xfrm>
          <a:prstGeom prst="rect">
            <a:avLst/>
          </a:prstGeom>
        </p:spPr>
        <p:txBody>
          <a:bodyPr/>
          <a:lstStyle>
            <a:lvl1pPr>
              <a:lnSpc>
                <a:spcPts val="7200"/>
              </a:lnSpc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216" name="Shape 216"/>
          <p:cNvSpPr>
            <a:spLocks noGrp="1"/>
          </p:cNvSpPr>
          <p:nvPr>
            <p:ph type="body" sz="half" idx="1"/>
          </p:nvPr>
        </p:nvSpPr>
        <p:spPr>
          <a:xfrm>
            <a:off x="6731000" y="812800"/>
            <a:ext cx="5461000" cy="8102600"/>
          </a:xfrm>
          <a:prstGeom prst="rect">
            <a:avLst/>
          </a:prstGeom>
        </p:spPr>
        <p:txBody>
          <a:bodyPr numCol="1" spcCol="38100"/>
          <a:lstStyle>
            <a:lvl1pPr marL="0" indent="0">
              <a:buSzTx/>
              <a:buNone/>
            </a:lvl1pPr>
            <a:lvl2pPr marL="0" indent="0">
              <a:buSzTx/>
              <a:buNone/>
            </a:lvl2pPr>
            <a:lvl3pPr marL="0" indent="0">
              <a:buSzTx/>
              <a:buNone/>
            </a:lvl3pPr>
            <a:lvl4pPr marL="0" indent="0">
              <a:buSzTx/>
              <a:buNone/>
            </a:lvl4pPr>
            <a:lvl5pPr marL="0" indent="0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7" name="Shape 217"/>
          <p:cNvSpPr>
            <a:spLocks noGrp="1"/>
          </p:cNvSpPr>
          <p:nvPr>
            <p:ph type="sldNum" sz="quarter" idx="2"/>
          </p:nvPr>
        </p:nvSpPr>
        <p:spPr>
          <a:xfrm>
            <a:off x="11622939" y="8521700"/>
            <a:ext cx="569062" cy="5721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1616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6" name="Shape 26"/>
          <p:cNvSpPr>
            <a:spLocks noGrp="1"/>
          </p:cNvSpPr>
          <p:nvPr>
            <p:ph type="body" sz="half" idx="1"/>
          </p:nvPr>
        </p:nvSpPr>
        <p:spPr>
          <a:xfrm>
            <a:off x="876300" y="3352800"/>
            <a:ext cx="8597900" cy="5524500"/>
          </a:xfrm>
          <a:prstGeom prst="rect">
            <a:avLst/>
          </a:prstGeom>
        </p:spPr>
        <p:txBody>
          <a:bodyPr numCol="1" spcCol="38100"/>
          <a:lstStyle>
            <a:lvl1pPr>
              <a:buBlip>
                <a:blip r:embed="rId2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- Wide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/>
        </p:nvSpPr>
        <p:spPr>
          <a:xfrm>
            <a:off x="635000" y="635000"/>
            <a:ext cx="7340600" cy="8496300"/>
          </a:xfrm>
          <a:prstGeom prst="rect">
            <a:avLst/>
          </a:prstGeom>
          <a:solidFill>
            <a:srgbClr val="71B4E3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5" name="Shape 225"/>
          <p:cNvSpPr>
            <a:spLocks noGrp="1"/>
          </p:cNvSpPr>
          <p:nvPr>
            <p:ph type="pic" sz="half" idx="13"/>
          </p:nvPr>
        </p:nvSpPr>
        <p:spPr>
          <a:xfrm>
            <a:off x="8153400" y="635000"/>
            <a:ext cx="4229100" cy="8498865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endParaRPr/>
          </a:p>
        </p:txBody>
      </p:sp>
      <p:sp>
        <p:nvSpPr>
          <p:cNvPr id="226" name="Shape 226"/>
          <p:cNvSpPr>
            <a:spLocks noGrp="1"/>
          </p:cNvSpPr>
          <p:nvPr>
            <p:ph type="title"/>
          </p:nvPr>
        </p:nvSpPr>
        <p:spPr>
          <a:xfrm>
            <a:off x="1143000" y="2870200"/>
            <a:ext cx="6324600" cy="3962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7" name="Shape 227"/>
          <p:cNvSpPr>
            <a:spLocks noGrp="1"/>
          </p:cNvSpPr>
          <p:nvPr>
            <p:ph type="body" sz="quarter" idx="1"/>
          </p:nvPr>
        </p:nvSpPr>
        <p:spPr>
          <a:xfrm>
            <a:off x="1143000" y="6946900"/>
            <a:ext cx="6324600" cy="1968500"/>
          </a:xfrm>
          <a:prstGeom prst="rect">
            <a:avLst/>
          </a:prstGeom>
        </p:spPr>
        <p:txBody>
          <a:bodyPr numCol="1" spcCol="38100"/>
          <a:lstStyle>
            <a:lvl1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1pPr>
            <a:lvl2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2pPr>
            <a:lvl3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3pPr>
            <a:lvl4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4pPr>
            <a:lvl5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8" name="Shape 228"/>
          <p:cNvSpPr>
            <a:spLocks noGrp="1"/>
          </p:cNvSpPr>
          <p:nvPr>
            <p:ph type="sldNum" sz="quarter" idx="2"/>
          </p:nvPr>
        </p:nvSpPr>
        <p:spPr>
          <a:xfrm>
            <a:off x="7254139" y="8530590"/>
            <a:ext cx="569062" cy="57211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- Wide Accent - 2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/>
        </p:nvSpPr>
        <p:spPr>
          <a:xfrm>
            <a:off x="635000" y="635000"/>
            <a:ext cx="7340600" cy="8496300"/>
          </a:xfrm>
          <a:prstGeom prst="rect">
            <a:avLst/>
          </a:prstGeom>
          <a:solidFill>
            <a:srgbClr val="71B4E3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6" name="Shape 236"/>
          <p:cNvSpPr>
            <a:spLocks noGrp="1"/>
          </p:cNvSpPr>
          <p:nvPr>
            <p:ph type="pic" sz="quarter" idx="13"/>
          </p:nvPr>
        </p:nvSpPr>
        <p:spPr>
          <a:xfrm>
            <a:off x="8153400" y="635000"/>
            <a:ext cx="4229100" cy="4152671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endParaRPr/>
          </a:p>
        </p:txBody>
      </p:sp>
      <p:sp>
        <p:nvSpPr>
          <p:cNvPr id="237" name="Shape 237"/>
          <p:cNvSpPr>
            <a:spLocks noGrp="1"/>
          </p:cNvSpPr>
          <p:nvPr>
            <p:ph type="pic" sz="quarter" idx="14"/>
          </p:nvPr>
        </p:nvSpPr>
        <p:spPr>
          <a:xfrm>
            <a:off x="8153400" y="4978400"/>
            <a:ext cx="4229100" cy="4152671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endParaRPr/>
          </a:p>
        </p:txBody>
      </p:sp>
      <p:sp>
        <p:nvSpPr>
          <p:cNvPr id="238" name="Shape 238"/>
          <p:cNvSpPr>
            <a:spLocks noGrp="1"/>
          </p:cNvSpPr>
          <p:nvPr>
            <p:ph type="title"/>
          </p:nvPr>
        </p:nvSpPr>
        <p:spPr>
          <a:xfrm>
            <a:off x="1143000" y="2870200"/>
            <a:ext cx="6324600" cy="3962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9" name="Shape 239"/>
          <p:cNvSpPr>
            <a:spLocks noGrp="1"/>
          </p:cNvSpPr>
          <p:nvPr>
            <p:ph type="body" sz="quarter" idx="1"/>
          </p:nvPr>
        </p:nvSpPr>
        <p:spPr>
          <a:xfrm>
            <a:off x="1143000" y="6946900"/>
            <a:ext cx="6324600" cy="1968500"/>
          </a:xfrm>
          <a:prstGeom prst="rect">
            <a:avLst/>
          </a:prstGeom>
        </p:spPr>
        <p:txBody>
          <a:bodyPr numCol="1" spcCol="38100"/>
          <a:lstStyle>
            <a:lvl1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1pPr>
            <a:lvl2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2pPr>
            <a:lvl3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3pPr>
            <a:lvl4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4pPr>
            <a:lvl5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0" name="Shape 240"/>
          <p:cNvSpPr>
            <a:spLocks noGrp="1"/>
          </p:cNvSpPr>
          <p:nvPr>
            <p:ph type="sldNum" sz="quarter" idx="2"/>
          </p:nvPr>
        </p:nvSpPr>
        <p:spPr>
          <a:xfrm>
            <a:off x="7254139" y="8521700"/>
            <a:ext cx="569062" cy="57211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- Wide Accent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/>
        </p:nvSpPr>
        <p:spPr>
          <a:xfrm>
            <a:off x="635000" y="635000"/>
            <a:ext cx="7340600" cy="8496300"/>
          </a:xfrm>
          <a:prstGeom prst="rect">
            <a:avLst/>
          </a:prstGeom>
          <a:solidFill>
            <a:srgbClr val="71B4E3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8" name="Shape 248"/>
          <p:cNvSpPr>
            <a:spLocks noGrp="1"/>
          </p:cNvSpPr>
          <p:nvPr>
            <p:ph type="pic" sz="quarter" idx="13"/>
          </p:nvPr>
        </p:nvSpPr>
        <p:spPr>
          <a:xfrm>
            <a:off x="8153400" y="635000"/>
            <a:ext cx="4236289" cy="2705100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endParaRPr/>
          </a:p>
        </p:txBody>
      </p:sp>
      <p:sp>
        <p:nvSpPr>
          <p:cNvPr id="249" name="Shape 249"/>
          <p:cNvSpPr>
            <a:spLocks noGrp="1"/>
          </p:cNvSpPr>
          <p:nvPr>
            <p:ph type="pic" sz="quarter" idx="14"/>
          </p:nvPr>
        </p:nvSpPr>
        <p:spPr>
          <a:xfrm>
            <a:off x="8153400" y="3517900"/>
            <a:ext cx="4229100" cy="2724517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endParaRPr/>
          </a:p>
        </p:txBody>
      </p:sp>
      <p:sp>
        <p:nvSpPr>
          <p:cNvPr id="250" name="Shape 250"/>
          <p:cNvSpPr>
            <a:spLocks noGrp="1"/>
          </p:cNvSpPr>
          <p:nvPr>
            <p:ph type="pic" sz="quarter" idx="15"/>
          </p:nvPr>
        </p:nvSpPr>
        <p:spPr>
          <a:xfrm>
            <a:off x="8153400" y="6426200"/>
            <a:ext cx="4236289" cy="2705100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endParaRPr/>
          </a:p>
        </p:txBody>
      </p:sp>
      <p:sp>
        <p:nvSpPr>
          <p:cNvPr id="251" name="Shape 251"/>
          <p:cNvSpPr>
            <a:spLocks noGrp="1"/>
          </p:cNvSpPr>
          <p:nvPr>
            <p:ph type="title"/>
          </p:nvPr>
        </p:nvSpPr>
        <p:spPr>
          <a:xfrm>
            <a:off x="1143000" y="2870200"/>
            <a:ext cx="6324600" cy="3962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52" name="Shape 252"/>
          <p:cNvSpPr>
            <a:spLocks noGrp="1"/>
          </p:cNvSpPr>
          <p:nvPr>
            <p:ph type="body" sz="quarter" idx="1"/>
          </p:nvPr>
        </p:nvSpPr>
        <p:spPr>
          <a:xfrm>
            <a:off x="1143000" y="6946900"/>
            <a:ext cx="6324600" cy="1968500"/>
          </a:xfrm>
          <a:prstGeom prst="rect">
            <a:avLst/>
          </a:prstGeom>
        </p:spPr>
        <p:txBody>
          <a:bodyPr numCol="1" spcCol="38100"/>
          <a:lstStyle>
            <a:lvl1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1pPr>
            <a:lvl2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2pPr>
            <a:lvl3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3pPr>
            <a:lvl4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4pPr>
            <a:lvl5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3" name="Shape 253"/>
          <p:cNvSpPr>
            <a:spLocks noGrp="1"/>
          </p:cNvSpPr>
          <p:nvPr>
            <p:ph type="sldNum" sz="quarter" idx="2"/>
          </p:nvPr>
        </p:nvSpPr>
        <p:spPr>
          <a:xfrm>
            <a:off x="7254139" y="8521700"/>
            <a:ext cx="569062" cy="57211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/>
        </p:nvSpPr>
        <p:spPr>
          <a:xfrm>
            <a:off x="635000" y="7175500"/>
            <a:ext cx="11747500" cy="1955800"/>
          </a:xfrm>
          <a:prstGeom prst="rect">
            <a:avLst/>
          </a:prstGeom>
          <a:solidFill>
            <a:srgbClr val="71B4E3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1" name="Shape 261"/>
          <p:cNvSpPr>
            <a:spLocks noGrp="1"/>
          </p:cNvSpPr>
          <p:nvPr>
            <p:ph type="pic" idx="13"/>
          </p:nvPr>
        </p:nvSpPr>
        <p:spPr>
          <a:xfrm>
            <a:off x="635000" y="635000"/>
            <a:ext cx="11747500" cy="6344159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endParaRPr/>
          </a:p>
        </p:txBody>
      </p:sp>
      <p:sp>
        <p:nvSpPr>
          <p:cNvPr id="262" name="Shape 262"/>
          <p:cNvSpPr>
            <a:spLocks noGrp="1"/>
          </p:cNvSpPr>
          <p:nvPr>
            <p:ph type="title"/>
          </p:nvPr>
        </p:nvSpPr>
        <p:spPr>
          <a:xfrm>
            <a:off x="876300" y="7378700"/>
            <a:ext cx="11252200" cy="1587500"/>
          </a:xfrm>
          <a:prstGeom prst="rect">
            <a:avLst/>
          </a:prstGeom>
        </p:spPr>
        <p:txBody>
          <a:bodyPr lIns="0" tIns="0" rIns="0" bIns="0" anchor="ctr"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263" name="Shape 263"/>
          <p:cNvSpPr>
            <a:spLocks noGrp="1"/>
          </p:cNvSpPr>
          <p:nvPr>
            <p:ph type="sldNum" sz="quarter" idx="2"/>
          </p:nvPr>
        </p:nvSpPr>
        <p:spPr>
          <a:xfrm>
            <a:off x="11622939" y="8521700"/>
            <a:ext cx="569062" cy="57211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2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/>
        </p:nvSpPr>
        <p:spPr>
          <a:xfrm>
            <a:off x="635000" y="7175500"/>
            <a:ext cx="11747500" cy="1955800"/>
          </a:xfrm>
          <a:prstGeom prst="rect">
            <a:avLst/>
          </a:prstGeom>
          <a:solidFill>
            <a:srgbClr val="71B4E3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1" name="Shape 271"/>
          <p:cNvSpPr>
            <a:spLocks noGrp="1"/>
          </p:cNvSpPr>
          <p:nvPr>
            <p:ph type="pic" sz="half" idx="13"/>
          </p:nvPr>
        </p:nvSpPr>
        <p:spPr>
          <a:xfrm>
            <a:off x="635000" y="635000"/>
            <a:ext cx="5770880" cy="6342884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endParaRPr/>
          </a:p>
        </p:txBody>
      </p:sp>
      <p:sp>
        <p:nvSpPr>
          <p:cNvPr id="272" name="Shape 272"/>
          <p:cNvSpPr>
            <a:spLocks noGrp="1"/>
          </p:cNvSpPr>
          <p:nvPr>
            <p:ph type="pic" sz="half" idx="14"/>
          </p:nvPr>
        </p:nvSpPr>
        <p:spPr>
          <a:xfrm>
            <a:off x="6604000" y="635000"/>
            <a:ext cx="5770880" cy="6342884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endParaRPr/>
          </a:p>
        </p:txBody>
      </p:sp>
      <p:sp>
        <p:nvSpPr>
          <p:cNvPr id="273" name="Shape 273"/>
          <p:cNvSpPr>
            <a:spLocks noGrp="1"/>
          </p:cNvSpPr>
          <p:nvPr>
            <p:ph type="title"/>
          </p:nvPr>
        </p:nvSpPr>
        <p:spPr>
          <a:xfrm>
            <a:off x="876300" y="7378700"/>
            <a:ext cx="11252200" cy="1587500"/>
          </a:xfrm>
          <a:prstGeom prst="rect">
            <a:avLst/>
          </a:prstGeom>
        </p:spPr>
        <p:txBody>
          <a:bodyPr lIns="0" tIns="0" rIns="0" bIns="0" anchor="ctr"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274" name="Shape 274"/>
          <p:cNvSpPr>
            <a:spLocks noGrp="1"/>
          </p:cNvSpPr>
          <p:nvPr>
            <p:ph type="sldNum" sz="quarter" idx="2"/>
          </p:nvPr>
        </p:nvSpPr>
        <p:spPr>
          <a:xfrm>
            <a:off x="11622939" y="8521700"/>
            <a:ext cx="569062" cy="57211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/>
        </p:nvSpPr>
        <p:spPr>
          <a:xfrm>
            <a:off x="635000" y="7175500"/>
            <a:ext cx="11747500" cy="1955800"/>
          </a:xfrm>
          <a:prstGeom prst="rect">
            <a:avLst/>
          </a:prstGeom>
          <a:solidFill>
            <a:srgbClr val="71B4E3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2" name="Shape 282"/>
          <p:cNvSpPr>
            <a:spLocks noGrp="1"/>
          </p:cNvSpPr>
          <p:nvPr>
            <p:ph type="pic" sz="quarter" idx="13"/>
          </p:nvPr>
        </p:nvSpPr>
        <p:spPr>
          <a:xfrm>
            <a:off x="635000" y="635000"/>
            <a:ext cx="3786117" cy="6339841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endParaRPr/>
          </a:p>
        </p:txBody>
      </p:sp>
      <p:sp>
        <p:nvSpPr>
          <p:cNvPr id="283" name="Shape 283"/>
          <p:cNvSpPr>
            <a:spLocks noGrp="1"/>
          </p:cNvSpPr>
          <p:nvPr>
            <p:ph type="pic" sz="quarter" idx="14"/>
          </p:nvPr>
        </p:nvSpPr>
        <p:spPr>
          <a:xfrm>
            <a:off x="4610100" y="635000"/>
            <a:ext cx="3786117" cy="6339841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endParaRPr/>
          </a:p>
        </p:txBody>
      </p:sp>
      <p:sp>
        <p:nvSpPr>
          <p:cNvPr id="284" name="Shape 284"/>
          <p:cNvSpPr>
            <a:spLocks noGrp="1"/>
          </p:cNvSpPr>
          <p:nvPr>
            <p:ph type="pic" sz="quarter" idx="15"/>
          </p:nvPr>
        </p:nvSpPr>
        <p:spPr>
          <a:xfrm>
            <a:off x="8597900" y="635000"/>
            <a:ext cx="3786117" cy="6339841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endParaRPr/>
          </a:p>
        </p:txBody>
      </p:sp>
      <p:sp>
        <p:nvSpPr>
          <p:cNvPr id="285" name="Shape 285"/>
          <p:cNvSpPr>
            <a:spLocks noGrp="1"/>
          </p:cNvSpPr>
          <p:nvPr>
            <p:ph type="title"/>
          </p:nvPr>
        </p:nvSpPr>
        <p:spPr>
          <a:xfrm>
            <a:off x="876300" y="7378700"/>
            <a:ext cx="11252200" cy="1587500"/>
          </a:xfrm>
          <a:prstGeom prst="rect">
            <a:avLst/>
          </a:prstGeom>
        </p:spPr>
        <p:txBody>
          <a:bodyPr lIns="0" tIns="0" rIns="0" bIns="0" anchor="ctr"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286" name="Shape 286"/>
          <p:cNvSpPr>
            <a:spLocks noGrp="1"/>
          </p:cNvSpPr>
          <p:nvPr>
            <p:ph type="sldNum" sz="quarter" idx="2"/>
          </p:nvPr>
        </p:nvSpPr>
        <p:spPr>
          <a:xfrm>
            <a:off x="11622939" y="8521700"/>
            <a:ext cx="569062" cy="57211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/>
          <p:nvPr/>
        </p:nvSpPr>
        <p:spPr>
          <a:xfrm>
            <a:off x="11645900" y="3124200"/>
            <a:ext cx="736600" cy="5994400"/>
          </a:xfrm>
          <a:prstGeom prst="rect">
            <a:avLst/>
          </a:prstGeom>
          <a:solidFill>
            <a:srgbClr val="71B4E3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4" name="Shape 294"/>
          <p:cNvSpPr/>
          <p:nvPr/>
        </p:nvSpPr>
        <p:spPr>
          <a:xfrm>
            <a:off x="11645900" y="635000"/>
            <a:ext cx="736600" cy="2298700"/>
          </a:xfrm>
          <a:prstGeom prst="rect">
            <a:avLst/>
          </a:prstGeom>
          <a:solidFill>
            <a:srgbClr val="A3DAFE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5" name="Shape 295"/>
          <p:cNvSpPr>
            <a:spLocks noGrp="1"/>
          </p:cNvSpPr>
          <p:nvPr>
            <p:ph type="pic" idx="13"/>
          </p:nvPr>
        </p:nvSpPr>
        <p:spPr>
          <a:xfrm>
            <a:off x="635000" y="635000"/>
            <a:ext cx="10813473" cy="8496300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endParaRPr/>
          </a:p>
        </p:txBody>
      </p:sp>
      <p:sp>
        <p:nvSpPr>
          <p:cNvPr id="296" name="Shape 296"/>
          <p:cNvSpPr>
            <a:spLocks noGrp="1"/>
          </p:cNvSpPr>
          <p:nvPr>
            <p:ph type="sldNum" sz="quarter" idx="2"/>
          </p:nvPr>
        </p:nvSpPr>
        <p:spPr>
          <a:xfrm>
            <a:off x="11724539" y="2263139"/>
            <a:ext cx="569062" cy="57211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ve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/>
          <p:nvPr/>
        </p:nvSpPr>
        <p:spPr>
          <a:xfrm>
            <a:off x="635000" y="635000"/>
            <a:ext cx="11747500" cy="4140200"/>
          </a:xfrm>
          <a:prstGeom prst="rect">
            <a:avLst/>
          </a:prstGeom>
          <a:solidFill>
            <a:srgbClr val="71B4E3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4" name="Shape 304"/>
          <p:cNvSpPr>
            <a:spLocks noGrp="1"/>
          </p:cNvSpPr>
          <p:nvPr>
            <p:ph type="pic" sz="half" idx="13"/>
          </p:nvPr>
        </p:nvSpPr>
        <p:spPr>
          <a:xfrm>
            <a:off x="635000" y="4953000"/>
            <a:ext cx="11747500" cy="4157395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endParaRPr/>
          </a:p>
        </p:txBody>
      </p:sp>
      <p:sp>
        <p:nvSpPr>
          <p:cNvPr id="305" name="Shape 305"/>
          <p:cNvSpPr>
            <a:spLocks noGrp="1"/>
          </p:cNvSpPr>
          <p:nvPr>
            <p:ph type="title"/>
          </p:nvPr>
        </p:nvSpPr>
        <p:spPr>
          <a:xfrm>
            <a:off x="876300" y="876300"/>
            <a:ext cx="11252200" cy="3632200"/>
          </a:xfrm>
          <a:prstGeom prst="rect">
            <a:avLst/>
          </a:prstGeom>
        </p:spPr>
        <p:txBody>
          <a:bodyPr lIns="0" tIns="0" rIns="0" bIns="0" anchor="ctr"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306" name="Shape 306"/>
          <p:cNvSpPr>
            <a:spLocks noGrp="1"/>
          </p:cNvSpPr>
          <p:nvPr>
            <p:ph type="sldNum" sz="quarter" idx="2"/>
          </p:nvPr>
        </p:nvSpPr>
        <p:spPr>
          <a:xfrm>
            <a:off x="6217818" y="4173220"/>
            <a:ext cx="569063" cy="57211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 Re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/>
          <p:nvPr/>
        </p:nvSpPr>
        <p:spPr>
          <a:xfrm>
            <a:off x="6604000" y="635000"/>
            <a:ext cx="5765800" cy="8496300"/>
          </a:xfrm>
          <a:prstGeom prst="rect">
            <a:avLst/>
          </a:prstGeom>
          <a:solidFill>
            <a:srgbClr val="71B4E3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4" name="Shape 314"/>
          <p:cNvSpPr>
            <a:spLocks noGrp="1"/>
          </p:cNvSpPr>
          <p:nvPr>
            <p:ph type="pic" sz="half" idx="13"/>
          </p:nvPr>
        </p:nvSpPr>
        <p:spPr>
          <a:xfrm>
            <a:off x="635000" y="635000"/>
            <a:ext cx="5787151" cy="8496300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endParaRPr/>
          </a:p>
        </p:txBody>
      </p:sp>
      <p:sp>
        <p:nvSpPr>
          <p:cNvPr id="315" name="Shape 315"/>
          <p:cNvSpPr>
            <a:spLocks noGrp="1"/>
          </p:cNvSpPr>
          <p:nvPr>
            <p:ph type="title"/>
          </p:nvPr>
        </p:nvSpPr>
        <p:spPr>
          <a:xfrm>
            <a:off x="7112000" y="876300"/>
            <a:ext cx="4749800" cy="31115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6" name="Shape 316"/>
          <p:cNvSpPr>
            <a:spLocks noGrp="1"/>
          </p:cNvSpPr>
          <p:nvPr>
            <p:ph type="body" sz="quarter" idx="1"/>
          </p:nvPr>
        </p:nvSpPr>
        <p:spPr>
          <a:xfrm>
            <a:off x="7112000" y="4102100"/>
            <a:ext cx="4749800" cy="4775200"/>
          </a:xfrm>
          <a:prstGeom prst="rect">
            <a:avLst/>
          </a:prstGeom>
        </p:spPr>
        <p:txBody>
          <a:bodyPr numCol="1" spcCol="38100"/>
          <a:lstStyle>
            <a:lvl1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1pPr>
            <a:lvl2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2pPr>
            <a:lvl3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3pPr>
            <a:lvl4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4pPr>
            <a:lvl5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7" name="Shape 317"/>
          <p:cNvSpPr>
            <a:spLocks noGrp="1"/>
          </p:cNvSpPr>
          <p:nvPr>
            <p:ph type="sldNum" sz="quarter" idx="2"/>
          </p:nvPr>
        </p:nvSpPr>
        <p:spPr>
          <a:xfrm>
            <a:off x="11622939" y="8521700"/>
            <a:ext cx="569062" cy="57211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Up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/>
          <p:nvPr/>
        </p:nvSpPr>
        <p:spPr>
          <a:xfrm>
            <a:off x="3835400" y="635000"/>
            <a:ext cx="5308600" cy="8496300"/>
          </a:xfrm>
          <a:prstGeom prst="rect">
            <a:avLst/>
          </a:prstGeom>
          <a:solidFill>
            <a:srgbClr val="71B4E3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5" name="Shape 325"/>
          <p:cNvSpPr>
            <a:spLocks noGrp="1"/>
          </p:cNvSpPr>
          <p:nvPr>
            <p:ph type="pic" sz="quarter" idx="13"/>
          </p:nvPr>
        </p:nvSpPr>
        <p:spPr>
          <a:xfrm>
            <a:off x="9347200" y="635000"/>
            <a:ext cx="3027681" cy="4147159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endParaRPr/>
          </a:p>
        </p:txBody>
      </p:sp>
      <p:sp>
        <p:nvSpPr>
          <p:cNvPr id="326" name="Shape 326"/>
          <p:cNvSpPr>
            <a:spLocks noGrp="1"/>
          </p:cNvSpPr>
          <p:nvPr>
            <p:ph type="pic" sz="quarter" idx="14"/>
          </p:nvPr>
        </p:nvSpPr>
        <p:spPr>
          <a:xfrm>
            <a:off x="9347200" y="4978400"/>
            <a:ext cx="3027681" cy="4147159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endParaRPr/>
          </a:p>
        </p:txBody>
      </p:sp>
      <p:sp>
        <p:nvSpPr>
          <p:cNvPr id="327" name="Shape 327"/>
          <p:cNvSpPr>
            <a:spLocks noGrp="1"/>
          </p:cNvSpPr>
          <p:nvPr>
            <p:ph type="pic" sz="half" idx="15"/>
          </p:nvPr>
        </p:nvSpPr>
        <p:spPr>
          <a:xfrm>
            <a:off x="635000" y="635000"/>
            <a:ext cx="3027681" cy="8497859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endParaRPr/>
          </a:p>
        </p:txBody>
      </p:sp>
      <p:sp>
        <p:nvSpPr>
          <p:cNvPr id="328" name="Shape 328"/>
          <p:cNvSpPr>
            <a:spLocks noGrp="1"/>
          </p:cNvSpPr>
          <p:nvPr>
            <p:ph type="title"/>
          </p:nvPr>
        </p:nvSpPr>
        <p:spPr>
          <a:xfrm>
            <a:off x="4343400" y="876300"/>
            <a:ext cx="4292600" cy="3937000"/>
          </a:xfrm>
          <a:prstGeom prst="rect">
            <a:avLst/>
          </a:prstGeom>
        </p:spPr>
        <p:txBody>
          <a:bodyPr anchor="t"/>
          <a:lstStyle/>
          <a:p>
            <a:r>
              <a:t>Title Text</a:t>
            </a:r>
          </a:p>
        </p:txBody>
      </p:sp>
      <p:sp>
        <p:nvSpPr>
          <p:cNvPr id="329" name="Shape 329"/>
          <p:cNvSpPr>
            <a:spLocks noGrp="1"/>
          </p:cNvSpPr>
          <p:nvPr>
            <p:ph type="body" sz="quarter" idx="1"/>
          </p:nvPr>
        </p:nvSpPr>
        <p:spPr>
          <a:xfrm>
            <a:off x="4343400" y="4940300"/>
            <a:ext cx="4292600" cy="3937000"/>
          </a:xfrm>
          <a:prstGeom prst="rect">
            <a:avLst/>
          </a:prstGeom>
        </p:spPr>
        <p:txBody>
          <a:bodyPr numCol="1" spcCol="38100" anchor="b"/>
          <a:lstStyle>
            <a:lvl1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1pPr>
            <a:lvl2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2pPr>
            <a:lvl3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3pPr>
            <a:lvl4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4pPr>
            <a:lvl5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0" name="Shape 330"/>
          <p:cNvSpPr>
            <a:spLocks noGrp="1"/>
          </p:cNvSpPr>
          <p:nvPr>
            <p:ph type="sldNum" sz="quarter" idx="2"/>
          </p:nvPr>
        </p:nvSpPr>
        <p:spPr>
          <a:xfrm>
            <a:off x="8371739" y="8521700"/>
            <a:ext cx="569062" cy="57211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 Up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/>
        </p:nvSpPr>
        <p:spPr>
          <a:xfrm>
            <a:off x="3835400" y="635000"/>
            <a:ext cx="5308600" cy="8496300"/>
          </a:xfrm>
          <a:prstGeom prst="rect">
            <a:avLst/>
          </a:prstGeom>
          <a:solidFill>
            <a:srgbClr val="71B4E3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8" name="Shape 338"/>
          <p:cNvSpPr>
            <a:spLocks noGrp="1"/>
          </p:cNvSpPr>
          <p:nvPr>
            <p:ph type="pic" sz="quarter" idx="13"/>
          </p:nvPr>
        </p:nvSpPr>
        <p:spPr>
          <a:xfrm>
            <a:off x="9347200" y="635000"/>
            <a:ext cx="3027681" cy="4147159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endParaRPr/>
          </a:p>
        </p:txBody>
      </p:sp>
      <p:sp>
        <p:nvSpPr>
          <p:cNvPr id="339" name="Shape 339"/>
          <p:cNvSpPr>
            <a:spLocks noGrp="1"/>
          </p:cNvSpPr>
          <p:nvPr>
            <p:ph type="pic" sz="quarter" idx="14"/>
          </p:nvPr>
        </p:nvSpPr>
        <p:spPr>
          <a:xfrm>
            <a:off x="9347200" y="4978400"/>
            <a:ext cx="3027681" cy="4147159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endParaRPr/>
          </a:p>
        </p:txBody>
      </p:sp>
      <p:sp>
        <p:nvSpPr>
          <p:cNvPr id="340" name="Shape 340"/>
          <p:cNvSpPr>
            <a:spLocks noGrp="1"/>
          </p:cNvSpPr>
          <p:nvPr>
            <p:ph type="pic" sz="quarter" idx="15"/>
          </p:nvPr>
        </p:nvSpPr>
        <p:spPr>
          <a:xfrm>
            <a:off x="635000" y="635000"/>
            <a:ext cx="3027681" cy="4147159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endParaRPr/>
          </a:p>
        </p:txBody>
      </p:sp>
      <p:sp>
        <p:nvSpPr>
          <p:cNvPr id="341" name="Shape 341"/>
          <p:cNvSpPr>
            <a:spLocks noGrp="1"/>
          </p:cNvSpPr>
          <p:nvPr>
            <p:ph type="pic" sz="quarter" idx="16"/>
          </p:nvPr>
        </p:nvSpPr>
        <p:spPr>
          <a:xfrm>
            <a:off x="635000" y="4978400"/>
            <a:ext cx="3027681" cy="4147159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endParaRPr/>
          </a:p>
        </p:txBody>
      </p:sp>
      <p:sp>
        <p:nvSpPr>
          <p:cNvPr id="342" name="Shape 342"/>
          <p:cNvSpPr>
            <a:spLocks noGrp="1"/>
          </p:cNvSpPr>
          <p:nvPr>
            <p:ph type="title"/>
          </p:nvPr>
        </p:nvSpPr>
        <p:spPr>
          <a:xfrm>
            <a:off x="4343400" y="876300"/>
            <a:ext cx="4292600" cy="3937000"/>
          </a:xfrm>
          <a:prstGeom prst="rect">
            <a:avLst/>
          </a:prstGeom>
        </p:spPr>
        <p:txBody>
          <a:bodyPr anchor="t"/>
          <a:lstStyle/>
          <a:p>
            <a:r>
              <a:t>Title Text</a:t>
            </a:r>
          </a:p>
        </p:txBody>
      </p:sp>
      <p:sp>
        <p:nvSpPr>
          <p:cNvPr id="343" name="Shape 343"/>
          <p:cNvSpPr>
            <a:spLocks noGrp="1"/>
          </p:cNvSpPr>
          <p:nvPr>
            <p:ph type="body" sz="quarter" idx="1"/>
          </p:nvPr>
        </p:nvSpPr>
        <p:spPr>
          <a:xfrm>
            <a:off x="4343400" y="4940300"/>
            <a:ext cx="4292600" cy="3937000"/>
          </a:xfrm>
          <a:prstGeom prst="rect">
            <a:avLst/>
          </a:prstGeom>
        </p:spPr>
        <p:txBody>
          <a:bodyPr numCol="1" spcCol="38100" anchor="b"/>
          <a:lstStyle>
            <a:lvl1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1pPr>
            <a:lvl2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2pPr>
            <a:lvl3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3pPr>
            <a:lvl4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4pPr>
            <a:lvl5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4" name="Shape 344"/>
          <p:cNvSpPr>
            <a:spLocks noGrp="1"/>
          </p:cNvSpPr>
          <p:nvPr>
            <p:ph type="sldNum" sz="quarter" idx="2"/>
          </p:nvPr>
        </p:nvSpPr>
        <p:spPr>
          <a:xfrm>
            <a:off x="8371739" y="8521700"/>
            <a:ext cx="569062" cy="57211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osa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/>
          <p:nvPr/>
        </p:nvSpPr>
        <p:spPr>
          <a:xfrm>
            <a:off x="9575800" y="635000"/>
            <a:ext cx="2806700" cy="2705100"/>
          </a:xfrm>
          <a:prstGeom prst="rect">
            <a:avLst/>
          </a:prstGeom>
          <a:solidFill>
            <a:srgbClr val="A3DAFE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2" name="Shape 352"/>
          <p:cNvSpPr/>
          <p:nvPr/>
        </p:nvSpPr>
        <p:spPr>
          <a:xfrm>
            <a:off x="635000" y="3517900"/>
            <a:ext cx="2806700" cy="2705100"/>
          </a:xfrm>
          <a:prstGeom prst="rect">
            <a:avLst/>
          </a:prstGeom>
          <a:solidFill>
            <a:srgbClr val="A3DAFE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3" name="Shape 353"/>
          <p:cNvSpPr/>
          <p:nvPr/>
        </p:nvSpPr>
        <p:spPr>
          <a:xfrm>
            <a:off x="3619500" y="635000"/>
            <a:ext cx="2806700" cy="2705100"/>
          </a:xfrm>
          <a:prstGeom prst="rect">
            <a:avLst/>
          </a:prstGeom>
          <a:solidFill>
            <a:srgbClr val="71B4E3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4" name="Shape 354"/>
          <p:cNvSpPr/>
          <p:nvPr/>
        </p:nvSpPr>
        <p:spPr>
          <a:xfrm>
            <a:off x="635000" y="6426200"/>
            <a:ext cx="2806700" cy="2705100"/>
          </a:xfrm>
          <a:prstGeom prst="rect">
            <a:avLst/>
          </a:prstGeom>
          <a:solidFill>
            <a:srgbClr val="71B4E3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5" name="Shape 355"/>
          <p:cNvSpPr/>
          <p:nvPr/>
        </p:nvSpPr>
        <p:spPr>
          <a:xfrm>
            <a:off x="3619500" y="6426200"/>
            <a:ext cx="2806700" cy="2705100"/>
          </a:xfrm>
          <a:prstGeom prst="rect">
            <a:avLst/>
          </a:prstGeom>
          <a:solidFill>
            <a:srgbClr val="A3DAFE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6" name="Shape 356"/>
          <p:cNvSpPr/>
          <p:nvPr/>
        </p:nvSpPr>
        <p:spPr>
          <a:xfrm>
            <a:off x="6604000" y="3517900"/>
            <a:ext cx="2806700" cy="2705100"/>
          </a:xfrm>
          <a:prstGeom prst="rect">
            <a:avLst/>
          </a:prstGeom>
          <a:solidFill>
            <a:srgbClr val="71B4E3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7" name="Shape 357"/>
          <p:cNvSpPr/>
          <p:nvPr/>
        </p:nvSpPr>
        <p:spPr>
          <a:xfrm>
            <a:off x="9575800" y="6426200"/>
            <a:ext cx="2806700" cy="2705100"/>
          </a:xfrm>
          <a:prstGeom prst="rect">
            <a:avLst/>
          </a:prstGeom>
          <a:solidFill>
            <a:srgbClr val="86BDEC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8" name="Shape 358"/>
          <p:cNvSpPr>
            <a:spLocks noGrp="1"/>
          </p:cNvSpPr>
          <p:nvPr>
            <p:ph type="pic" sz="quarter" idx="13"/>
          </p:nvPr>
        </p:nvSpPr>
        <p:spPr>
          <a:xfrm>
            <a:off x="635000" y="635000"/>
            <a:ext cx="2806796" cy="2705100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endParaRPr/>
          </a:p>
        </p:txBody>
      </p:sp>
      <p:sp>
        <p:nvSpPr>
          <p:cNvPr id="359" name="Shape 359"/>
          <p:cNvSpPr>
            <a:spLocks noGrp="1"/>
          </p:cNvSpPr>
          <p:nvPr>
            <p:ph type="pic" sz="quarter" idx="14"/>
          </p:nvPr>
        </p:nvSpPr>
        <p:spPr>
          <a:xfrm>
            <a:off x="6604000" y="635000"/>
            <a:ext cx="2806796" cy="2705100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endParaRPr/>
          </a:p>
        </p:txBody>
      </p:sp>
      <p:sp>
        <p:nvSpPr>
          <p:cNvPr id="360" name="Shape 360"/>
          <p:cNvSpPr>
            <a:spLocks noGrp="1"/>
          </p:cNvSpPr>
          <p:nvPr>
            <p:ph type="pic" sz="quarter" idx="15"/>
          </p:nvPr>
        </p:nvSpPr>
        <p:spPr>
          <a:xfrm>
            <a:off x="3619500" y="3517900"/>
            <a:ext cx="2806796" cy="2705100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endParaRPr/>
          </a:p>
        </p:txBody>
      </p:sp>
      <p:sp>
        <p:nvSpPr>
          <p:cNvPr id="361" name="Shape 361"/>
          <p:cNvSpPr>
            <a:spLocks noGrp="1"/>
          </p:cNvSpPr>
          <p:nvPr>
            <p:ph type="pic" sz="quarter" idx="16"/>
          </p:nvPr>
        </p:nvSpPr>
        <p:spPr>
          <a:xfrm>
            <a:off x="9575800" y="3517900"/>
            <a:ext cx="2806796" cy="2705100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endParaRPr/>
          </a:p>
        </p:txBody>
      </p:sp>
      <p:sp>
        <p:nvSpPr>
          <p:cNvPr id="362" name="Shape 362"/>
          <p:cNvSpPr>
            <a:spLocks noGrp="1"/>
          </p:cNvSpPr>
          <p:nvPr>
            <p:ph type="pic" sz="quarter" idx="17"/>
          </p:nvPr>
        </p:nvSpPr>
        <p:spPr>
          <a:xfrm>
            <a:off x="6604000" y="6426200"/>
            <a:ext cx="2806796" cy="2705100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endParaRPr/>
          </a:p>
        </p:txBody>
      </p:sp>
      <p:sp>
        <p:nvSpPr>
          <p:cNvPr id="363" name="Shape 363"/>
          <p:cNvSpPr>
            <a:spLocks noGrp="1"/>
          </p:cNvSpPr>
          <p:nvPr>
            <p:ph type="sldNum" sz="quarter" idx="2"/>
          </p:nvPr>
        </p:nvSpPr>
        <p:spPr>
          <a:xfrm>
            <a:off x="11622939" y="8521700"/>
            <a:ext cx="569062" cy="57211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ixed Mosa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/>
          <p:nvPr/>
        </p:nvSpPr>
        <p:spPr>
          <a:xfrm>
            <a:off x="9575800" y="635000"/>
            <a:ext cx="2806796" cy="2705100"/>
          </a:xfrm>
          <a:prstGeom prst="rect">
            <a:avLst/>
          </a:prstGeom>
          <a:solidFill>
            <a:srgbClr val="A3DAFE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1" name="Shape 371"/>
          <p:cNvSpPr/>
          <p:nvPr/>
        </p:nvSpPr>
        <p:spPr>
          <a:xfrm>
            <a:off x="3619500" y="635000"/>
            <a:ext cx="2806700" cy="2705100"/>
          </a:xfrm>
          <a:prstGeom prst="rect">
            <a:avLst/>
          </a:prstGeom>
          <a:solidFill>
            <a:srgbClr val="71B4E3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2" name="Shape 372"/>
          <p:cNvSpPr/>
          <p:nvPr/>
        </p:nvSpPr>
        <p:spPr>
          <a:xfrm>
            <a:off x="635000" y="3517900"/>
            <a:ext cx="2806700" cy="2705100"/>
          </a:xfrm>
          <a:prstGeom prst="rect">
            <a:avLst/>
          </a:prstGeom>
          <a:solidFill>
            <a:srgbClr val="71B4E3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3" name="Shape 373"/>
          <p:cNvSpPr/>
          <p:nvPr/>
        </p:nvSpPr>
        <p:spPr>
          <a:xfrm>
            <a:off x="6604000" y="6426200"/>
            <a:ext cx="2806700" cy="2705100"/>
          </a:xfrm>
          <a:prstGeom prst="rect">
            <a:avLst/>
          </a:prstGeom>
          <a:solidFill>
            <a:srgbClr val="A3DAFE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4" name="Shape 374"/>
          <p:cNvSpPr>
            <a:spLocks noGrp="1"/>
          </p:cNvSpPr>
          <p:nvPr>
            <p:ph type="pic" sz="quarter" idx="13"/>
          </p:nvPr>
        </p:nvSpPr>
        <p:spPr>
          <a:xfrm>
            <a:off x="9575800" y="6426200"/>
            <a:ext cx="2806796" cy="2705100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endParaRPr/>
          </a:p>
        </p:txBody>
      </p:sp>
      <p:sp>
        <p:nvSpPr>
          <p:cNvPr id="375" name="Shape 375"/>
          <p:cNvSpPr>
            <a:spLocks noGrp="1"/>
          </p:cNvSpPr>
          <p:nvPr>
            <p:ph type="pic" sz="quarter" idx="14"/>
          </p:nvPr>
        </p:nvSpPr>
        <p:spPr>
          <a:xfrm>
            <a:off x="635000" y="635000"/>
            <a:ext cx="2806796" cy="2705100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endParaRPr/>
          </a:p>
        </p:txBody>
      </p:sp>
      <p:sp>
        <p:nvSpPr>
          <p:cNvPr id="376" name="Shape 376"/>
          <p:cNvSpPr>
            <a:spLocks noGrp="1"/>
          </p:cNvSpPr>
          <p:nvPr>
            <p:ph type="pic" sz="quarter" idx="15"/>
          </p:nvPr>
        </p:nvSpPr>
        <p:spPr>
          <a:xfrm>
            <a:off x="6604000" y="635000"/>
            <a:ext cx="2806700" cy="5593062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endParaRPr/>
          </a:p>
        </p:txBody>
      </p:sp>
      <p:sp>
        <p:nvSpPr>
          <p:cNvPr id="377" name="Shape 377"/>
          <p:cNvSpPr>
            <a:spLocks noGrp="1"/>
          </p:cNvSpPr>
          <p:nvPr>
            <p:ph type="pic" sz="quarter" idx="16"/>
          </p:nvPr>
        </p:nvSpPr>
        <p:spPr>
          <a:xfrm>
            <a:off x="3619500" y="3530600"/>
            <a:ext cx="2806700" cy="5593062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endParaRPr/>
          </a:p>
        </p:txBody>
      </p:sp>
      <p:sp>
        <p:nvSpPr>
          <p:cNvPr id="378" name="Shape 378"/>
          <p:cNvSpPr>
            <a:spLocks noGrp="1"/>
          </p:cNvSpPr>
          <p:nvPr>
            <p:ph type="pic" sz="quarter" idx="17"/>
          </p:nvPr>
        </p:nvSpPr>
        <p:spPr>
          <a:xfrm>
            <a:off x="9575800" y="3517900"/>
            <a:ext cx="2806796" cy="2705100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endParaRPr/>
          </a:p>
        </p:txBody>
      </p:sp>
      <p:sp>
        <p:nvSpPr>
          <p:cNvPr id="379" name="Shape 379"/>
          <p:cNvSpPr>
            <a:spLocks noGrp="1"/>
          </p:cNvSpPr>
          <p:nvPr>
            <p:ph type="pic" sz="quarter" idx="18"/>
          </p:nvPr>
        </p:nvSpPr>
        <p:spPr>
          <a:xfrm>
            <a:off x="635000" y="6426200"/>
            <a:ext cx="2806796" cy="2705100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endParaRPr/>
          </a:p>
        </p:txBody>
      </p:sp>
      <p:sp>
        <p:nvSpPr>
          <p:cNvPr id="380" name="Shape 380"/>
          <p:cNvSpPr>
            <a:spLocks noGrp="1"/>
          </p:cNvSpPr>
          <p:nvPr>
            <p:ph type="sldNum" sz="quarter" idx="2"/>
          </p:nvPr>
        </p:nvSpPr>
        <p:spPr>
          <a:xfrm>
            <a:off x="8676539" y="8528050"/>
            <a:ext cx="569062" cy="57211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ixed Mosaic 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/>
          <p:nvPr/>
        </p:nvSpPr>
        <p:spPr>
          <a:xfrm>
            <a:off x="3619500" y="635000"/>
            <a:ext cx="2806700" cy="2705100"/>
          </a:xfrm>
          <a:prstGeom prst="rect">
            <a:avLst/>
          </a:prstGeom>
          <a:solidFill>
            <a:srgbClr val="71B4E3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8" name="Shape 388"/>
          <p:cNvSpPr/>
          <p:nvPr/>
        </p:nvSpPr>
        <p:spPr>
          <a:xfrm>
            <a:off x="6604000" y="6426200"/>
            <a:ext cx="2806700" cy="2705100"/>
          </a:xfrm>
          <a:prstGeom prst="rect">
            <a:avLst/>
          </a:prstGeom>
          <a:solidFill>
            <a:srgbClr val="71B4E3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9" name="Shape 389"/>
          <p:cNvSpPr/>
          <p:nvPr/>
        </p:nvSpPr>
        <p:spPr>
          <a:xfrm>
            <a:off x="635000" y="6426200"/>
            <a:ext cx="2806700" cy="2705100"/>
          </a:xfrm>
          <a:prstGeom prst="rect">
            <a:avLst/>
          </a:prstGeom>
          <a:solidFill>
            <a:srgbClr val="A3DAFE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0" name="Shape 390"/>
          <p:cNvSpPr>
            <a:spLocks noGrp="1"/>
          </p:cNvSpPr>
          <p:nvPr>
            <p:ph type="pic" sz="half" idx="13"/>
          </p:nvPr>
        </p:nvSpPr>
        <p:spPr>
          <a:xfrm>
            <a:off x="6604000" y="635000"/>
            <a:ext cx="5778500" cy="5588000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endParaRPr/>
          </a:p>
        </p:txBody>
      </p:sp>
      <p:sp>
        <p:nvSpPr>
          <p:cNvPr id="391" name="Shape 391"/>
          <p:cNvSpPr>
            <a:spLocks noGrp="1"/>
          </p:cNvSpPr>
          <p:nvPr>
            <p:ph type="pic" sz="quarter" idx="14"/>
          </p:nvPr>
        </p:nvSpPr>
        <p:spPr>
          <a:xfrm>
            <a:off x="635000" y="635000"/>
            <a:ext cx="2806796" cy="2705100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endParaRPr/>
          </a:p>
        </p:txBody>
      </p:sp>
      <p:sp>
        <p:nvSpPr>
          <p:cNvPr id="392" name="Shape 392"/>
          <p:cNvSpPr>
            <a:spLocks noGrp="1"/>
          </p:cNvSpPr>
          <p:nvPr>
            <p:ph type="pic" sz="quarter" idx="15"/>
          </p:nvPr>
        </p:nvSpPr>
        <p:spPr>
          <a:xfrm>
            <a:off x="3619500" y="3530600"/>
            <a:ext cx="2806700" cy="5593062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endParaRPr/>
          </a:p>
        </p:txBody>
      </p:sp>
      <p:sp>
        <p:nvSpPr>
          <p:cNvPr id="393" name="Shape 393"/>
          <p:cNvSpPr>
            <a:spLocks noGrp="1"/>
          </p:cNvSpPr>
          <p:nvPr>
            <p:ph type="pic" sz="quarter" idx="16"/>
          </p:nvPr>
        </p:nvSpPr>
        <p:spPr>
          <a:xfrm>
            <a:off x="635000" y="3530600"/>
            <a:ext cx="2806700" cy="2684670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endParaRPr/>
          </a:p>
        </p:txBody>
      </p:sp>
      <p:sp>
        <p:nvSpPr>
          <p:cNvPr id="394" name="Shape 394"/>
          <p:cNvSpPr>
            <a:spLocks noGrp="1"/>
          </p:cNvSpPr>
          <p:nvPr>
            <p:ph type="pic" sz="quarter" idx="17"/>
          </p:nvPr>
        </p:nvSpPr>
        <p:spPr>
          <a:xfrm>
            <a:off x="9575800" y="6426200"/>
            <a:ext cx="2806796" cy="2705100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endParaRPr/>
          </a:p>
        </p:txBody>
      </p:sp>
      <p:sp>
        <p:nvSpPr>
          <p:cNvPr id="395" name="Shape 395"/>
          <p:cNvSpPr>
            <a:spLocks noGrp="1"/>
          </p:cNvSpPr>
          <p:nvPr>
            <p:ph type="sldNum" sz="quarter" idx="2"/>
          </p:nvPr>
        </p:nvSpPr>
        <p:spPr>
          <a:xfrm>
            <a:off x="8676539" y="8528050"/>
            <a:ext cx="569062" cy="57211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Subtitle &amp; Mosa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/>
          <p:nvPr/>
        </p:nvSpPr>
        <p:spPr>
          <a:xfrm>
            <a:off x="635000" y="635000"/>
            <a:ext cx="5791200" cy="8496300"/>
          </a:xfrm>
          <a:prstGeom prst="rect">
            <a:avLst/>
          </a:prstGeom>
          <a:solidFill>
            <a:srgbClr val="71B4E3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3" name="Shape 403"/>
          <p:cNvSpPr/>
          <p:nvPr/>
        </p:nvSpPr>
        <p:spPr>
          <a:xfrm>
            <a:off x="6604000" y="3530600"/>
            <a:ext cx="2806700" cy="2705100"/>
          </a:xfrm>
          <a:prstGeom prst="rect">
            <a:avLst/>
          </a:prstGeom>
          <a:solidFill>
            <a:srgbClr val="A3DAFE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4" name="Shape 404"/>
          <p:cNvSpPr/>
          <p:nvPr/>
        </p:nvSpPr>
        <p:spPr>
          <a:xfrm>
            <a:off x="9575800" y="6426200"/>
            <a:ext cx="2806700" cy="2705100"/>
          </a:xfrm>
          <a:prstGeom prst="rect">
            <a:avLst/>
          </a:prstGeom>
          <a:solidFill>
            <a:srgbClr val="71B4E3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5" name="Shape 405"/>
          <p:cNvSpPr>
            <a:spLocks noGrp="1"/>
          </p:cNvSpPr>
          <p:nvPr>
            <p:ph type="pic" sz="quarter" idx="13"/>
          </p:nvPr>
        </p:nvSpPr>
        <p:spPr>
          <a:xfrm>
            <a:off x="6604000" y="635000"/>
            <a:ext cx="2806796" cy="2705100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endParaRPr/>
          </a:p>
        </p:txBody>
      </p:sp>
      <p:sp>
        <p:nvSpPr>
          <p:cNvPr id="406" name="Shape 406"/>
          <p:cNvSpPr>
            <a:spLocks noGrp="1"/>
          </p:cNvSpPr>
          <p:nvPr>
            <p:ph type="pic" sz="quarter" idx="14"/>
          </p:nvPr>
        </p:nvSpPr>
        <p:spPr>
          <a:xfrm>
            <a:off x="9575800" y="3530600"/>
            <a:ext cx="2806796" cy="2705100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endParaRPr/>
          </a:p>
        </p:txBody>
      </p:sp>
      <p:sp>
        <p:nvSpPr>
          <p:cNvPr id="407" name="Shape 407"/>
          <p:cNvSpPr>
            <a:spLocks noGrp="1"/>
          </p:cNvSpPr>
          <p:nvPr>
            <p:ph type="pic" sz="quarter" idx="15"/>
          </p:nvPr>
        </p:nvSpPr>
        <p:spPr>
          <a:xfrm>
            <a:off x="9575800" y="635000"/>
            <a:ext cx="2806796" cy="2705100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endParaRPr/>
          </a:p>
        </p:txBody>
      </p:sp>
      <p:sp>
        <p:nvSpPr>
          <p:cNvPr id="408" name="Shape 408"/>
          <p:cNvSpPr>
            <a:spLocks noGrp="1"/>
          </p:cNvSpPr>
          <p:nvPr>
            <p:ph type="pic" sz="quarter" idx="16"/>
          </p:nvPr>
        </p:nvSpPr>
        <p:spPr>
          <a:xfrm>
            <a:off x="6604000" y="6426200"/>
            <a:ext cx="2806796" cy="2705100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endParaRPr/>
          </a:p>
        </p:txBody>
      </p:sp>
      <p:sp>
        <p:nvSpPr>
          <p:cNvPr id="409" name="Shape 409"/>
          <p:cNvSpPr>
            <a:spLocks noGrp="1"/>
          </p:cNvSpPr>
          <p:nvPr>
            <p:ph type="title"/>
          </p:nvPr>
        </p:nvSpPr>
        <p:spPr>
          <a:xfrm>
            <a:off x="1143000" y="2921000"/>
            <a:ext cx="4775200" cy="38989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0" name="Shape 410"/>
          <p:cNvSpPr>
            <a:spLocks noGrp="1"/>
          </p:cNvSpPr>
          <p:nvPr>
            <p:ph type="body" sz="quarter" idx="1"/>
          </p:nvPr>
        </p:nvSpPr>
        <p:spPr>
          <a:xfrm>
            <a:off x="1143000" y="6946900"/>
            <a:ext cx="4775200" cy="1930400"/>
          </a:xfrm>
          <a:prstGeom prst="rect">
            <a:avLst/>
          </a:prstGeom>
        </p:spPr>
        <p:txBody>
          <a:bodyPr numCol="1" spcCol="38100"/>
          <a:lstStyle>
            <a:lvl1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1pPr>
            <a:lvl2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2pPr>
            <a:lvl3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3pPr>
            <a:lvl4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4pPr>
            <a:lvl5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1" name="Shape 411"/>
          <p:cNvSpPr>
            <a:spLocks noGrp="1"/>
          </p:cNvSpPr>
          <p:nvPr>
            <p:ph type="sldNum" sz="quarter" idx="2"/>
          </p:nvPr>
        </p:nvSpPr>
        <p:spPr>
          <a:xfrm>
            <a:off x="11607800" y="8521700"/>
            <a:ext cx="569062" cy="572110"/>
          </a:xfrm>
          <a:prstGeom prst="rect">
            <a:avLst/>
          </a:prstGeom>
        </p:spPr>
        <p:txBody>
          <a:bodyPr/>
          <a:lstStyle>
            <a:lvl1pPr algn="l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lug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11645900" y="3124200"/>
            <a:ext cx="736600" cy="5994400"/>
          </a:xfrm>
          <a:prstGeom prst="rect">
            <a:avLst/>
          </a:prstGeom>
          <a:solidFill>
            <a:srgbClr val="71B4E3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" name="Shape 44"/>
          <p:cNvSpPr/>
          <p:nvPr/>
        </p:nvSpPr>
        <p:spPr>
          <a:xfrm>
            <a:off x="11645900" y="635000"/>
            <a:ext cx="736600" cy="2298700"/>
          </a:xfrm>
          <a:prstGeom prst="rect">
            <a:avLst/>
          </a:prstGeom>
          <a:solidFill>
            <a:srgbClr val="A3DAFE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" name="Shape 45"/>
          <p:cNvSpPr/>
          <p:nvPr/>
        </p:nvSpPr>
        <p:spPr>
          <a:xfrm>
            <a:off x="647700" y="647700"/>
            <a:ext cx="10769600" cy="8458200"/>
          </a:xfrm>
          <a:prstGeom prst="rect">
            <a:avLst/>
          </a:prstGeom>
          <a:ln w="25400">
            <a:solidFill>
              <a:srgbClr val="71B4E3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876300" y="876300"/>
            <a:ext cx="8674100" cy="8001000"/>
          </a:xfrm>
          <a:prstGeom prst="rect">
            <a:avLst/>
          </a:prstGeom>
        </p:spPr>
        <p:txBody>
          <a:bodyPr numCol="1" spcCol="38100" anchor="ctr"/>
          <a:lstStyle>
            <a:lvl1pPr>
              <a:buBlip>
                <a:blip r:embed="rId2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11645900" y="3124200"/>
            <a:ext cx="736600" cy="5994400"/>
          </a:xfrm>
          <a:prstGeom prst="rect">
            <a:avLst/>
          </a:prstGeom>
          <a:solidFill>
            <a:srgbClr val="71B4E3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5" name="Shape 55"/>
          <p:cNvSpPr/>
          <p:nvPr/>
        </p:nvSpPr>
        <p:spPr>
          <a:xfrm>
            <a:off x="11645900" y="635000"/>
            <a:ext cx="736600" cy="2298700"/>
          </a:xfrm>
          <a:prstGeom prst="rect">
            <a:avLst/>
          </a:prstGeom>
          <a:solidFill>
            <a:srgbClr val="A3DAFE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6" name="Shape 56"/>
          <p:cNvSpPr/>
          <p:nvPr/>
        </p:nvSpPr>
        <p:spPr>
          <a:xfrm>
            <a:off x="647700" y="647700"/>
            <a:ext cx="10769600" cy="8458200"/>
          </a:xfrm>
          <a:prstGeom prst="rect">
            <a:avLst/>
          </a:prstGeom>
          <a:ln w="25400">
            <a:solidFill>
              <a:srgbClr val="71B4E3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/>
        </p:nvSpPr>
        <p:spPr>
          <a:xfrm>
            <a:off x="3835400" y="635000"/>
            <a:ext cx="5346700" cy="8496300"/>
          </a:xfrm>
          <a:prstGeom prst="rect">
            <a:avLst/>
          </a:prstGeom>
          <a:solidFill>
            <a:srgbClr val="71B4E3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pic" sz="half" idx="13"/>
          </p:nvPr>
        </p:nvSpPr>
        <p:spPr>
          <a:xfrm>
            <a:off x="635000" y="635000"/>
            <a:ext cx="3009900" cy="8500934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pic" sz="half" idx="14"/>
          </p:nvPr>
        </p:nvSpPr>
        <p:spPr>
          <a:xfrm>
            <a:off x="9372600" y="635000"/>
            <a:ext cx="3009900" cy="8500934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xfrm>
            <a:off x="4140200" y="1955800"/>
            <a:ext cx="4699000" cy="5854700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spcBef>
                <a:spcPts val="0"/>
              </a:spcBef>
            </a:lvl1pPr>
          </a:lstStyle>
          <a:p>
            <a:r>
              <a:t>Title Text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xfrm>
            <a:off x="6207709" y="8512809"/>
            <a:ext cx="569062" cy="57211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635000" y="635000"/>
            <a:ext cx="3009900" cy="8496300"/>
          </a:xfrm>
          <a:prstGeom prst="rect">
            <a:avLst/>
          </a:prstGeom>
          <a:solidFill>
            <a:srgbClr val="A3DAFE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3835400" y="7175500"/>
            <a:ext cx="8534400" cy="1955800"/>
          </a:xfrm>
          <a:prstGeom prst="rect">
            <a:avLst/>
          </a:prstGeom>
          <a:solidFill>
            <a:srgbClr val="71B4E3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3"/>
          </p:nvPr>
        </p:nvSpPr>
        <p:spPr>
          <a:xfrm>
            <a:off x="3835400" y="635000"/>
            <a:ext cx="8534400" cy="6339841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4025900" y="7378700"/>
            <a:ext cx="8191500" cy="1587500"/>
          </a:xfrm>
          <a:prstGeom prst="rect">
            <a:avLst/>
          </a:prstGeom>
        </p:spPr>
        <p:txBody>
          <a:bodyPr lIns="0" tIns="0" rIns="0" bIns="0" anchor="ctr"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xfrm>
            <a:off x="2908300" y="8517890"/>
            <a:ext cx="569062" cy="572110"/>
          </a:xfrm>
          <a:prstGeom prst="rect">
            <a:avLst/>
          </a:prstGeom>
        </p:spPr>
        <p:txBody>
          <a:bodyPr/>
          <a:lstStyle>
            <a:lvl1pPr algn="l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635000" y="635000"/>
            <a:ext cx="5791200" cy="8496300"/>
          </a:xfrm>
          <a:prstGeom prst="rect">
            <a:avLst/>
          </a:prstGeom>
          <a:solidFill>
            <a:srgbClr val="71B4E3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pic" sz="half" idx="13"/>
          </p:nvPr>
        </p:nvSpPr>
        <p:spPr>
          <a:xfrm>
            <a:off x="6604000" y="635000"/>
            <a:ext cx="5772606" cy="8496300"/>
          </a:xfrm>
          <a:prstGeom prst="rect">
            <a:avLst/>
          </a:prstGeom>
        </p:spPr>
        <p:txBody>
          <a:bodyPr lIns="91439" tIns="45719" rIns="91439" bIns="45719" numCol="1" spcCol="38100"/>
          <a:lstStyle/>
          <a:p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title"/>
          </p:nvPr>
        </p:nvSpPr>
        <p:spPr>
          <a:xfrm>
            <a:off x="1143000" y="876300"/>
            <a:ext cx="4775200" cy="31115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7" name="Shape 97"/>
          <p:cNvSpPr>
            <a:spLocks noGrp="1"/>
          </p:cNvSpPr>
          <p:nvPr>
            <p:ph type="body" sz="quarter" idx="1"/>
          </p:nvPr>
        </p:nvSpPr>
        <p:spPr>
          <a:xfrm>
            <a:off x="1143000" y="4102100"/>
            <a:ext cx="4775200" cy="4775200"/>
          </a:xfrm>
          <a:prstGeom prst="rect">
            <a:avLst/>
          </a:prstGeom>
        </p:spPr>
        <p:txBody>
          <a:bodyPr numCol="1" spcCol="38100"/>
          <a:lstStyle>
            <a:lvl1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1pPr>
            <a:lvl2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2pPr>
            <a:lvl3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3pPr>
            <a:lvl4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4pPr>
            <a:lvl5pPr marL="0" indent="0"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Shape 98"/>
          <p:cNvSpPr>
            <a:spLocks noGrp="1"/>
          </p:cNvSpPr>
          <p:nvPr>
            <p:ph type="sldNum" sz="quarter" idx="2"/>
          </p:nvPr>
        </p:nvSpPr>
        <p:spPr>
          <a:xfrm>
            <a:off x="5689498" y="8521700"/>
            <a:ext cx="569062" cy="57211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635000" y="635000"/>
            <a:ext cx="9080500" cy="2298700"/>
          </a:xfrm>
          <a:prstGeom prst="rect">
            <a:avLst/>
          </a:prstGeom>
          <a:solidFill>
            <a:srgbClr val="71B4E3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9918700" y="635000"/>
            <a:ext cx="2463800" cy="2298700"/>
          </a:xfrm>
          <a:prstGeom prst="rect">
            <a:avLst/>
          </a:prstGeom>
          <a:solidFill>
            <a:srgbClr val="A3DAFE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Shape 4"/>
          <p:cNvSpPr/>
          <p:nvPr/>
        </p:nvSpPr>
        <p:spPr>
          <a:xfrm>
            <a:off x="647700" y="3149600"/>
            <a:ext cx="11709400" cy="5956300"/>
          </a:xfrm>
          <a:prstGeom prst="rect">
            <a:avLst/>
          </a:prstGeom>
          <a:solidFill>
            <a:srgbClr val="FFFFFF"/>
          </a:solidFill>
          <a:ln w="25400">
            <a:solidFill>
              <a:srgbClr val="71B4E3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876300" y="838200"/>
            <a:ext cx="85979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/>
          <a:lstStyle/>
          <a:p>
            <a: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876300" y="3352800"/>
            <a:ext cx="11239500" cy="552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numCol="2" spcCol="281307"/>
          <a:lstStyle>
            <a:lvl1pPr>
              <a:buBlip>
                <a:blip r:embed="rId37"/>
              </a:buBlip>
            </a:lvl1pPr>
            <a:lvl2pPr>
              <a:buBlip>
                <a:blip r:embed="rId38"/>
              </a:buBlip>
              <a:tabLst>
                <a:tab pos="1397000" algn="l"/>
              </a:tabLst>
            </a:lvl2pPr>
            <a:lvl3pPr marL="876300" indent="-292100">
              <a:lnSpc>
                <a:spcPts val="3800"/>
              </a:lnSpc>
              <a:buBlip>
                <a:blip r:embed="rId37"/>
              </a:buBlip>
              <a:tabLst>
                <a:tab pos="1790700" algn="l"/>
              </a:tabLst>
              <a:defRPr sz="3200"/>
            </a:lvl3pPr>
            <a:lvl4pPr marL="1168400" indent="-292100">
              <a:lnSpc>
                <a:spcPts val="3800"/>
              </a:lnSpc>
              <a:buBlip>
                <a:blip r:embed="rId38"/>
              </a:buBlip>
              <a:tabLst>
                <a:tab pos="2184400" algn="l"/>
              </a:tabLst>
              <a:defRPr sz="3200"/>
            </a:lvl4pPr>
            <a:lvl5pPr marL="1460500" indent="-292100">
              <a:lnSpc>
                <a:spcPts val="3800"/>
              </a:lnSpc>
              <a:buBlip>
                <a:blip r:embed="rId37"/>
              </a:buBlip>
              <a:tabLst>
                <a:tab pos="2590800" algn="l"/>
              </a:tabLst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hape 7"/>
          <p:cNvSpPr>
            <a:spLocks noGrp="1"/>
          </p:cNvSpPr>
          <p:nvPr>
            <p:ph type="sldNum" sz="quarter" idx="2"/>
          </p:nvPr>
        </p:nvSpPr>
        <p:spPr>
          <a:xfrm>
            <a:off x="11724539" y="2269489"/>
            <a:ext cx="569062" cy="572111"/>
          </a:xfrm>
          <a:prstGeom prst="rect">
            <a:avLst/>
          </a:prstGeom>
          <a:ln w="12700">
            <a:miter lim="400000"/>
          </a:ln>
        </p:spPr>
        <p:txBody>
          <a:bodyPr wrap="none" lIns="38100" tIns="38100" rIns="38100" bIns="38100">
            <a:spAutoFit/>
          </a:bodyPr>
          <a:lstStyle>
            <a:lvl1pPr algn="r">
              <a:lnSpc>
                <a:spcPts val="4000"/>
              </a:lnSpc>
              <a:defRPr sz="34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</p:sldLayoutIdLst>
  <p:transition spd="med"/>
  <p:txStyles>
    <p:titleStyle>
      <a:lvl1pPr marL="0" marR="0" indent="0" algn="l" defTabSz="469900" rtl="0" latinLnBrk="0">
        <a:lnSpc>
          <a:spcPts val="84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1219200" algn="l"/>
        </a:tabLst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 Light"/>
        </a:defRPr>
      </a:lvl1pPr>
      <a:lvl2pPr marL="0" marR="0" indent="228600" algn="l" defTabSz="469900" rtl="0" latinLnBrk="0">
        <a:lnSpc>
          <a:spcPts val="84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1219200" algn="l"/>
        </a:tabLst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 Light"/>
        </a:defRPr>
      </a:lvl2pPr>
      <a:lvl3pPr marL="0" marR="0" indent="457200" algn="l" defTabSz="469900" rtl="0" latinLnBrk="0">
        <a:lnSpc>
          <a:spcPts val="84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1219200" algn="l"/>
        </a:tabLst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 Light"/>
        </a:defRPr>
      </a:lvl3pPr>
      <a:lvl4pPr marL="0" marR="0" indent="685800" algn="l" defTabSz="469900" rtl="0" latinLnBrk="0">
        <a:lnSpc>
          <a:spcPts val="84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1219200" algn="l"/>
        </a:tabLst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 Light"/>
        </a:defRPr>
      </a:lvl4pPr>
      <a:lvl5pPr marL="0" marR="0" indent="914400" algn="l" defTabSz="469900" rtl="0" latinLnBrk="0">
        <a:lnSpc>
          <a:spcPts val="84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1219200" algn="l"/>
        </a:tabLst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 Light"/>
        </a:defRPr>
      </a:lvl5pPr>
      <a:lvl6pPr marL="0" marR="0" indent="1143000" algn="l" defTabSz="469900" rtl="0" latinLnBrk="0">
        <a:lnSpc>
          <a:spcPts val="84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1219200" algn="l"/>
        </a:tabLst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 Light"/>
        </a:defRPr>
      </a:lvl6pPr>
      <a:lvl7pPr marL="0" marR="0" indent="1371600" algn="l" defTabSz="469900" rtl="0" latinLnBrk="0">
        <a:lnSpc>
          <a:spcPts val="84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1219200" algn="l"/>
        </a:tabLst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 Light"/>
        </a:defRPr>
      </a:lvl7pPr>
      <a:lvl8pPr marL="0" marR="0" indent="1600200" algn="l" defTabSz="469900" rtl="0" latinLnBrk="0">
        <a:lnSpc>
          <a:spcPts val="84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1219200" algn="l"/>
        </a:tabLst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 Light"/>
        </a:defRPr>
      </a:lvl8pPr>
      <a:lvl9pPr marL="0" marR="0" indent="1828800" algn="l" defTabSz="469900" rtl="0" latinLnBrk="0">
        <a:lnSpc>
          <a:spcPts val="84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1219200" algn="l"/>
        </a:tabLst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 Light"/>
        </a:defRPr>
      </a:lvl9pPr>
    </p:titleStyle>
    <p:bodyStyle>
      <a:lvl1pPr marL="292100" marR="0" indent="-292100" algn="l" defTabSz="469900" rtl="0" latinLnBrk="0">
        <a:lnSpc>
          <a:spcPts val="4000"/>
        </a:lnSpc>
        <a:spcBef>
          <a:spcPts val="1400"/>
        </a:spcBef>
        <a:spcAft>
          <a:spcPts val="0"/>
        </a:spcAft>
        <a:buClr>
          <a:srgbClr val="000000"/>
        </a:buClr>
        <a:buSzPct val="60000"/>
        <a:buFontTx/>
        <a:buBlip>
          <a:blip r:embed="rId37"/>
        </a:buBlip>
        <a:tabLst>
          <a:tab pos="990600" algn="l"/>
        </a:tabLst>
        <a:defRPr sz="3400" b="0" i="0" u="none" strike="noStrike" cap="none" spc="0" baseline="0">
          <a:ln>
            <a:noFill/>
          </a:ln>
          <a:solidFill>
            <a:srgbClr val="616161"/>
          </a:solidFill>
          <a:uFillTx/>
          <a:latin typeface="+mn-lt"/>
          <a:ea typeface="+mn-ea"/>
          <a:cs typeface="+mn-cs"/>
          <a:sym typeface="Helvetica Neue"/>
        </a:defRPr>
      </a:lvl1pPr>
      <a:lvl2pPr marL="584200" marR="0" indent="-292100" algn="l" defTabSz="469900" rtl="0" latinLnBrk="0">
        <a:lnSpc>
          <a:spcPts val="4000"/>
        </a:lnSpc>
        <a:spcBef>
          <a:spcPts val="1400"/>
        </a:spcBef>
        <a:spcAft>
          <a:spcPts val="0"/>
        </a:spcAft>
        <a:buClr>
          <a:srgbClr val="000000"/>
        </a:buClr>
        <a:buSzPct val="60000"/>
        <a:buFontTx/>
        <a:buBlip>
          <a:blip r:embed="rId37"/>
        </a:buBlip>
        <a:tabLst>
          <a:tab pos="990600" algn="l"/>
        </a:tabLst>
        <a:defRPr sz="3400" b="0" i="0" u="none" strike="noStrike" cap="none" spc="0" baseline="0">
          <a:ln>
            <a:noFill/>
          </a:ln>
          <a:solidFill>
            <a:srgbClr val="616161"/>
          </a:solidFill>
          <a:uFillTx/>
          <a:latin typeface="+mn-lt"/>
          <a:ea typeface="+mn-ea"/>
          <a:cs typeface="+mn-cs"/>
          <a:sym typeface="Helvetica Neue"/>
        </a:defRPr>
      </a:lvl2pPr>
      <a:lvl3pPr marL="894556" marR="0" indent="-310356" algn="l" defTabSz="469900" rtl="0" latinLnBrk="0">
        <a:lnSpc>
          <a:spcPts val="4000"/>
        </a:lnSpc>
        <a:spcBef>
          <a:spcPts val="1400"/>
        </a:spcBef>
        <a:spcAft>
          <a:spcPts val="0"/>
        </a:spcAft>
        <a:buClr>
          <a:srgbClr val="000000"/>
        </a:buClr>
        <a:buSzPct val="60000"/>
        <a:buFontTx/>
        <a:buBlip>
          <a:blip r:embed="rId37"/>
        </a:buBlip>
        <a:tabLst>
          <a:tab pos="990600" algn="l"/>
        </a:tabLst>
        <a:defRPr sz="3400" b="0" i="0" u="none" strike="noStrike" cap="none" spc="0" baseline="0">
          <a:ln>
            <a:noFill/>
          </a:ln>
          <a:solidFill>
            <a:srgbClr val="616161"/>
          </a:solidFill>
          <a:uFillTx/>
          <a:latin typeface="+mn-lt"/>
          <a:ea typeface="+mn-ea"/>
          <a:cs typeface="+mn-cs"/>
          <a:sym typeface="Helvetica Neue"/>
        </a:defRPr>
      </a:lvl3pPr>
      <a:lvl4pPr marL="1186656" marR="0" indent="-310356" algn="l" defTabSz="469900" rtl="0" latinLnBrk="0">
        <a:lnSpc>
          <a:spcPts val="4000"/>
        </a:lnSpc>
        <a:spcBef>
          <a:spcPts val="1400"/>
        </a:spcBef>
        <a:spcAft>
          <a:spcPts val="0"/>
        </a:spcAft>
        <a:buClr>
          <a:srgbClr val="000000"/>
        </a:buClr>
        <a:buSzPct val="60000"/>
        <a:buFontTx/>
        <a:buBlip>
          <a:blip r:embed="rId37"/>
        </a:buBlip>
        <a:tabLst>
          <a:tab pos="990600" algn="l"/>
        </a:tabLst>
        <a:defRPr sz="3400" b="0" i="0" u="none" strike="noStrike" cap="none" spc="0" baseline="0">
          <a:ln>
            <a:noFill/>
          </a:ln>
          <a:solidFill>
            <a:srgbClr val="616161"/>
          </a:solidFill>
          <a:uFillTx/>
          <a:latin typeface="+mn-lt"/>
          <a:ea typeface="+mn-ea"/>
          <a:cs typeface="+mn-cs"/>
          <a:sym typeface="Helvetica Neue"/>
        </a:defRPr>
      </a:lvl4pPr>
      <a:lvl5pPr marL="1478756" marR="0" indent="-310356" algn="l" defTabSz="469900" rtl="0" latinLnBrk="0">
        <a:lnSpc>
          <a:spcPts val="4000"/>
        </a:lnSpc>
        <a:spcBef>
          <a:spcPts val="1400"/>
        </a:spcBef>
        <a:spcAft>
          <a:spcPts val="0"/>
        </a:spcAft>
        <a:buClr>
          <a:srgbClr val="000000"/>
        </a:buClr>
        <a:buSzPct val="60000"/>
        <a:buFontTx/>
        <a:buBlip>
          <a:blip r:embed="rId37"/>
        </a:buBlip>
        <a:tabLst>
          <a:tab pos="990600" algn="l"/>
        </a:tabLst>
        <a:defRPr sz="3400" b="0" i="0" u="none" strike="noStrike" cap="none" spc="0" baseline="0">
          <a:ln>
            <a:noFill/>
          </a:ln>
          <a:solidFill>
            <a:srgbClr val="616161"/>
          </a:solidFill>
          <a:uFillTx/>
          <a:latin typeface="+mn-lt"/>
          <a:ea typeface="+mn-ea"/>
          <a:cs typeface="+mn-cs"/>
          <a:sym typeface="Helvetica Neue"/>
        </a:defRPr>
      </a:lvl5pPr>
      <a:lvl6pPr marL="1770856" marR="0" indent="-310356" algn="l" defTabSz="469900" rtl="0" latinLnBrk="0">
        <a:lnSpc>
          <a:spcPts val="4000"/>
        </a:lnSpc>
        <a:spcBef>
          <a:spcPts val="1400"/>
        </a:spcBef>
        <a:spcAft>
          <a:spcPts val="0"/>
        </a:spcAft>
        <a:buClr>
          <a:srgbClr val="000000"/>
        </a:buClr>
        <a:buSzPct val="60000"/>
        <a:buFontTx/>
        <a:buBlip>
          <a:blip r:embed="rId37"/>
        </a:buBlip>
        <a:tabLst>
          <a:tab pos="990600" algn="l"/>
        </a:tabLst>
        <a:defRPr sz="3400" b="0" i="0" u="none" strike="noStrike" cap="none" spc="0" baseline="0">
          <a:ln>
            <a:noFill/>
          </a:ln>
          <a:solidFill>
            <a:srgbClr val="616161"/>
          </a:solidFill>
          <a:uFillTx/>
          <a:latin typeface="+mn-lt"/>
          <a:ea typeface="+mn-ea"/>
          <a:cs typeface="+mn-cs"/>
          <a:sym typeface="Helvetica Neue"/>
        </a:defRPr>
      </a:lvl6pPr>
      <a:lvl7pPr marL="2062956" marR="0" indent="-310356" algn="l" defTabSz="469900" rtl="0" latinLnBrk="0">
        <a:lnSpc>
          <a:spcPts val="4000"/>
        </a:lnSpc>
        <a:spcBef>
          <a:spcPts val="1400"/>
        </a:spcBef>
        <a:spcAft>
          <a:spcPts val="0"/>
        </a:spcAft>
        <a:buClr>
          <a:srgbClr val="000000"/>
        </a:buClr>
        <a:buSzPct val="60000"/>
        <a:buFontTx/>
        <a:buBlip>
          <a:blip r:embed="rId37"/>
        </a:buBlip>
        <a:tabLst>
          <a:tab pos="990600" algn="l"/>
        </a:tabLst>
        <a:defRPr sz="3400" b="0" i="0" u="none" strike="noStrike" cap="none" spc="0" baseline="0">
          <a:ln>
            <a:noFill/>
          </a:ln>
          <a:solidFill>
            <a:srgbClr val="616161"/>
          </a:solidFill>
          <a:uFillTx/>
          <a:latin typeface="+mn-lt"/>
          <a:ea typeface="+mn-ea"/>
          <a:cs typeface="+mn-cs"/>
          <a:sym typeface="Helvetica Neue"/>
        </a:defRPr>
      </a:lvl7pPr>
      <a:lvl8pPr marL="2355056" marR="0" indent="-310356" algn="l" defTabSz="469900" rtl="0" latinLnBrk="0">
        <a:lnSpc>
          <a:spcPts val="4000"/>
        </a:lnSpc>
        <a:spcBef>
          <a:spcPts val="1400"/>
        </a:spcBef>
        <a:spcAft>
          <a:spcPts val="0"/>
        </a:spcAft>
        <a:buClr>
          <a:srgbClr val="000000"/>
        </a:buClr>
        <a:buSzPct val="60000"/>
        <a:buFontTx/>
        <a:buBlip>
          <a:blip r:embed="rId37"/>
        </a:buBlip>
        <a:tabLst>
          <a:tab pos="990600" algn="l"/>
        </a:tabLst>
        <a:defRPr sz="3400" b="0" i="0" u="none" strike="noStrike" cap="none" spc="0" baseline="0">
          <a:ln>
            <a:noFill/>
          </a:ln>
          <a:solidFill>
            <a:srgbClr val="616161"/>
          </a:solidFill>
          <a:uFillTx/>
          <a:latin typeface="+mn-lt"/>
          <a:ea typeface="+mn-ea"/>
          <a:cs typeface="+mn-cs"/>
          <a:sym typeface="Helvetica Neue"/>
        </a:defRPr>
      </a:lvl8pPr>
      <a:lvl9pPr marL="2647156" marR="0" indent="-310356" algn="l" defTabSz="469900" rtl="0" latinLnBrk="0">
        <a:lnSpc>
          <a:spcPts val="4000"/>
        </a:lnSpc>
        <a:spcBef>
          <a:spcPts val="1400"/>
        </a:spcBef>
        <a:spcAft>
          <a:spcPts val="0"/>
        </a:spcAft>
        <a:buClr>
          <a:srgbClr val="000000"/>
        </a:buClr>
        <a:buSzPct val="60000"/>
        <a:buFontTx/>
        <a:buBlip>
          <a:blip r:embed="rId37"/>
        </a:buBlip>
        <a:tabLst>
          <a:tab pos="990600" algn="l"/>
        </a:tabLst>
        <a:defRPr sz="3400" b="0" i="0" u="none" strike="noStrike" cap="none" spc="0" baseline="0">
          <a:ln>
            <a:noFill/>
          </a:ln>
          <a:solidFill>
            <a:srgbClr val="616161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r" defTabSz="46990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079500" algn="l"/>
        </a:tabLst>
        <a:defRPr sz="3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r" defTabSz="46990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079500" algn="l"/>
        </a:tabLst>
        <a:defRPr sz="3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r" defTabSz="46990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079500" algn="l"/>
        </a:tabLst>
        <a:defRPr sz="3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r" defTabSz="46990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079500" algn="l"/>
        </a:tabLst>
        <a:defRPr sz="3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r" defTabSz="46990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079500" algn="l"/>
        </a:tabLst>
        <a:defRPr sz="3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r" defTabSz="46990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079500" algn="l"/>
        </a:tabLst>
        <a:defRPr sz="3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r" defTabSz="46990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079500" algn="l"/>
        </a:tabLst>
        <a:defRPr sz="3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r" defTabSz="46990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079500" algn="l"/>
        </a:tabLst>
        <a:defRPr sz="3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r" defTabSz="469900" latinLnBrk="0">
        <a:lnSpc>
          <a:spcPts val="4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079500" algn="l"/>
        </a:tabLst>
        <a:defRPr sz="3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Polypharmacology</a:t>
            </a:r>
          </a:p>
        </p:txBody>
      </p:sp>
      <p:sp>
        <p:nvSpPr>
          <p:cNvPr id="428" name="Shape 428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Jem Stach</a:t>
            </a:r>
          </a:p>
        </p:txBody>
      </p:sp>
      <p:sp>
        <p:nvSpPr>
          <p:cNvPr id="429" name="Shape 429"/>
          <p:cNvSpPr/>
          <p:nvPr/>
        </p:nvSpPr>
        <p:spPr>
          <a:xfrm>
            <a:off x="9461500" y="774700"/>
            <a:ext cx="2603500" cy="2503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r>
              <a:t>BIO3030</a:t>
            </a:r>
          </a:p>
          <a:p>
            <a:r>
              <a:t>BIO8041</a:t>
            </a:r>
          </a:p>
          <a:p>
            <a:endParaRPr/>
          </a:p>
          <a:p>
            <a:r>
              <a:t>Antimicrobial</a:t>
            </a:r>
          </a:p>
          <a:p>
            <a:r>
              <a:t>Discovery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Why the difference?</a:t>
            </a:r>
          </a:p>
        </p:txBody>
      </p:sp>
      <p:sp>
        <p:nvSpPr>
          <p:cNvPr id="463" name="Shape 46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Has significance in terms of how the compounds can be applied and their potential market value.</a:t>
            </a:r>
          </a:p>
          <a:p>
            <a:pPr>
              <a:buBlip>
                <a:blip r:embed="rId2"/>
              </a:buBlip>
            </a:pPr>
            <a:r>
              <a:t>Antimicrobials can be used in mono- or combination-therapy</a:t>
            </a:r>
          </a:p>
          <a:p>
            <a:pPr>
              <a:buBlip>
                <a:blip r:embed="rId2"/>
              </a:buBlip>
            </a:pPr>
            <a:r>
              <a:t>Compounds with high SRRs would need to be used in combination:</a:t>
            </a:r>
          </a:p>
        </p:txBody>
      </p:sp>
      <p:pic>
        <p:nvPicPr>
          <p:cNvPr id="464" name="New-Anti-cholesterol-Drug-by-DRL-Set-Up-for-Phase-II-Clinical-Trials@@Antimicrobial-Resistanc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78700" y="3492500"/>
            <a:ext cx="3810000" cy="3175000"/>
          </a:xfrm>
          <a:prstGeom prst="rect">
            <a:avLst/>
          </a:prstGeom>
          <a:ln w="254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Multiple targets</a:t>
            </a:r>
          </a:p>
        </p:txBody>
      </p:sp>
      <p:sp>
        <p:nvSpPr>
          <p:cNvPr id="467" name="Shape 46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Antibacterial drugs were often used in combination, success of antimicrobial compounds changed clinical perspective - monotherapy</a:t>
            </a:r>
          </a:p>
          <a:p>
            <a:pPr>
              <a:buBlip>
                <a:blip r:embed="rId2"/>
              </a:buBlip>
            </a:pPr>
            <a:r>
              <a:t>Think of resistance in terms of two separate antimicrobials being used in combination...</a:t>
            </a:r>
          </a:p>
        </p:txBody>
      </p:sp>
      <p:pic>
        <p:nvPicPr>
          <p:cNvPr id="468" name="achieve-multiple-targets-goals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51700" y="3429000"/>
            <a:ext cx="4292600" cy="2885582"/>
          </a:xfrm>
          <a:prstGeom prst="rect">
            <a:avLst/>
          </a:prstGeom>
          <a:ln w="254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4232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4399" t="9113"/>
          <a:stretch>
            <a:fillRect/>
          </a:stretch>
        </p:blipFill>
        <p:spPr>
          <a:xfrm>
            <a:off x="8197850" y="3365500"/>
            <a:ext cx="4073056" cy="3137683"/>
          </a:xfrm>
          <a:prstGeom prst="rect">
            <a:avLst/>
          </a:prstGeom>
        </p:spPr>
      </p:pic>
      <p:sp>
        <p:nvSpPr>
          <p:cNvPr id="471" name="Shape 4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ts val="7600"/>
              </a:lnSpc>
              <a:defRPr sz="6400"/>
            </a:lvl1pPr>
          </a:lstStyle>
          <a:p>
            <a:r>
              <a:t>Combination therapy</a:t>
            </a:r>
          </a:p>
        </p:txBody>
      </p:sp>
      <p:sp>
        <p:nvSpPr>
          <p:cNvPr id="472" name="Shape 472"/>
          <p:cNvSpPr>
            <a:spLocks noGrp="1"/>
          </p:cNvSpPr>
          <p:nvPr>
            <p:ph type="body" sz="half" idx="1"/>
          </p:nvPr>
        </p:nvSpPr>
        <p:spPr>
          <a:xfrm>
            <a:off x="812800" y="3352800"/>
            <a:ext cx="6756400" cy="5689600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3600"/>
              </a:lnSpc>
              <a:buClrTx/>
              <a:buBlip>
                <a:blip r:embed="rId3"/>
              </a:buBlip>
              <a:defRPr sz="3000">
                <a:solidFill>
                  <a:srgbClr val="606060"/>
                </a:solidFill>
              </a:defRPr>
            </a:pPr>
            <a:r>
              <a:t>VRC4232 2 x 10</a:t>
            </a:r>
            <a:r>
              <a:rPr baseline="31999"/>
              <a:t>-7</a:t>
            </a:r>
            <a:r>
              <a:t> </a:t>
            </a:r>
          </a:p>
          <a:p>
            <a:pPr>
              <a:lnSpc>
                <a:spcPts val="3600"/>
              </a:lnSpc>
              <a:buClrTx/>
              <a:buBlip>
                <a:blip r:embed="rId3"/>
              </a:buBlip>
              <a:defRPr sz="3000">
                <a:solidFill>
                  <a:srgbClr val="606060"/>
                </a:solidFill>
              </a:defRPr>
            </a:pPr>
            <a:r>
              <a:t>PC190723 2 x 10</a:t>
            </a:r>
            <a:r>
              <a:rPr baseline="31999"/>
              <a:t> -8</a:t>
            </a:r>
            <a:r>
              <a:t> </a:t>
            </a:r>
          </a:p>
          <a:p>
            <a:pPr>
              <a:lnSpc>
                <a:spcPts val="3600"/>
              </a:lnSpc>
              <a:buClrTx/>
              <a:buBlip>
                <a:blip r:embed="rId3"/>
              </a:buBlip>
              <a:defRPr sz="3000">
                <a:solidFill>
                  <a:srgbClr val="606060"/>
                </a:solidFill>
              </a:defRPr>
            </a:pPr>
            <a:r>
              <a:t>If resistance to two antibiotics occurs by two different events, then the chance of the two mutations appearing in a single cell are the product of the two: 4 x 10</a:t>
            </a:r>
            <a:r>
              <a:rPr baseline="31999"/>
              <a:t>-15</a:t>
            </a:r>
          </a:p>
          <a:p>
            <a:pPr>
              <a:lnSpc>
                <a:spcPts val="3600"/>
              </a:lnSpc>
              <a:buClrTx/>
              <a:buBlip>
                <a:blip r:embed="rId3"/>
              </a:buBlip>
              <a:defRPr sz="3000">
                <a:solidFill>
                  <a:srgbClr val="606060"/>
                </a:solidFill>
              </a:defRPr>
            </a:pPr>
            <a:r>
              <a:t>Less likely that sequential mutation would arise - point mutation in one enzyme does not generate resistance to combined treatment.</a:t>
            </a:r>
          </a:p>
        </p:txBody>
      </p:sp>
      <p:pic>
        <p:nvPicPr>
          <p:cNvPr id="473" name="321_1673_F1.jpg"/>
          <p:cNvPicPr>
            <a:picLocks noChangeAspect="1"/>
          </p:cNvPicPr>
          <p:nvPr/>
        </p:nvPicPr>
        <p:blipFill>
          <a:blip r:embed="rId4">
            <a:extLst/>
          </a:blip>
          <a:srcRect l="2166" t="5699" r="59927" b="57709"/>
          <a:stretch>
            <a:fillRect/>
          </a:stretch>
        </p:blipFill>
        <p:spPr>
          <a:xfrm>
            <a:off x="8661400" y="5905500"/>
            <a:ext cx="3632200" cy="30268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4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1000"/>
                                        <p:tgtEl>
                                          <p:spTgt spid="4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1000"/>
                                        <p:tgtEl>
                                          <p:spTgt spid="4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1000"/>
                                        <p:tgtEl>
                                          <p:spTgt spid="4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" grpId="2" build="p" bldLvl="5" animBg="1" advAuto="0"/>
      <p:bldP spid="473" grpId="1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Kill-Two-Birds-With-One-Stone-78562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28114" r="551" b="4644"/>
          <a:stretch>
            <a:fillRect/>
          </a:stretch>
        </p:blipFill>
        <p:spPr>
          <a:xfrm>
            <a:off x="7984490" y="3136763"/>
            <a:ext cx="4330701" cy="3867759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</p:pic>
      <p:sp>
        <p:nvSpPr>
          <p:cNvPr id="476" name="Shape 47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Other options</a:t>
            </a:r>
          </a:p>
        </p:txBody>
      </p:sp>
      <p:sp>
        <p:nvSpPr>
          <p:cNvPr id="477" name="Shape 477"/>
          <p:cNvSpPr>
            <a:spLocks noGrp="1"/>
          </p:cNvSpPr>
          <p:nvPr>
            <p:ph type="body" sz="half" idx="1"/>
          </p:nvPr>
        </p:nvSpPr>
        <p:spPr>
          <a:xfrm>
            <a:off x="850900" y="3352800"/>
            <a:ext cx="6667500" cy="5524500"/>
          </a:xfrm>
          <a:prstGeom prst="rect">
            <a:avLst/>
          </a:prstGeom>
        </p:spPr>
        <p:txBody>
          <a:bodyPr/>
          <a:lstStyle/>
          <a:p>
            <a:pPr marL="223370" indent="-223370">
              <a:lnSpc>
                <a:spcPts val="3100"/>
              </a:lnSpc>
              <a:buBlip>
                <a:blip r:embed="rId3"/>
              </a:buBlip>
              <a:defRPr sz="2600"/>
            </a:pPr>
            <a:r>
              <a:t>Two antimicrobials, two targets = lower chance of resistance.</a:t>
            </a:r>
          </a:p>
          <a:p>
            <a:pPr marL="223370" indent="-223370">
              <a:lnSpc>
                <a:spcPts val="3100"/>
              </a:lnSpc>
              <a:buBlip>
                <a:blip r:embed="rId3"/>
              </a:buBlip>
              <a:defRPr sz="2600"/>
            </a:pPr>
            <a:r>
              <a:t>Possible synergy - but antagonistic interactions are also possible</a:t>
            </a:r>
          </a:p>
          <a:p>
            <a:pPr marL="223370" indent="-223370">
              <a:lnSpc>
                <a:spcPts val="3100"/>
              </a:lnSpc>
              <a:buBlip>
                <a:blip r:embed="rId3"/>
              </a:buBlip>
              <a:defRPr sz="2600"/>
            </a:pPr>
            <a:r>
              <a:t>Other considerations: all of the ADME/T concerns but for two compounds. From a development point of view, two compounds have to go through clinical trails.</a:t>
            </a:r>
          </a:p>
          <a:p>
            <a:pPr marL="223370" indent="-223370">
              <a:lnSpc>
                <a:spcPts val="3100"/>
              </a:lnSpc>
              <a:buBlip>
                <a:blip r:embed="rId3"/>
              </a:buBlip>
              <a:defRPr sz="2600"/>
            </a:pPr>
            <a:r>
              <a:t>Compounds that have already gone through trials can be used together (later)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" grpId="2" animBg="1" advAuto="0"/>
      <p:bldP spid="477" grpId="1" build="p" bldLvl="5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ts val="6400"/>
              </a:lnSpc>
              <a:defRPr sz="5400"/>
            </a:lvl1pPr>
          </a:lstStyle>
          <a:p>
            <a:r>
              <a:t>single drug - multiple targets</a:t>
            </a:r>
          </a:p>
        </p:txBody>
      </p:sp>
      <p:sp>
        <p:nvSpPr>
          <p:cNvPr id="480" name="Shape 48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A single compound that inhibits two targets would be beneficial.</a:t>
            </a:r>
          </a:p>
          <a:p>
            <a:pPr>
              <a:buBlip>
                <a:blip r:embed="rId2"/>
              </a:buBlip>
            </a:pPr>
            <a:r>
              <a:t>Benefit of lower SRR - same theory as for two inhibitors.</a:t>
            </a:r>
          </a:p>
          <a:p>
            <a:pPr>
              <a:buBlip>
                <a:blip r:embed="rId2"/>
              </a:buBlip>
            </a:pPr>
            <a:r>
              <a:t>Could develop single compounds that had low resistance rates with the advantage of not being concerned with multiple ADME/T or possible antagonistic interactions.</a:t>
            </a:r>
          </a:p>
          <a:p>
            <a:pPr>
              <a:buBlip>
                <a:blip r:embed="rId2"/>
              </a:buBlip>
            </a:pPr>
            <a:r>
              <a:t>Compounds being designed on this basis (see later) - will it work?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ts val="7600"/>
              </a:lnSpc>
              <a:defRPr sz="6400"/>
            </a:lvl1pPr>
          </a:lstStyle>
          <a:p>
            <a:r>
              <a:t>Very possibly:</a:t>
            </a:r>
          </a:p>
        </p:txBody>
      </p:sp>
      <p:sp>
        <p:nvSpPr>
          <p:cNvPr id="483" name="Shape 483"/>
          <p:cNvSpPr>
            <a:spLocks noGrp="1"/>
          </p:cNvSpPr>
          <p:nvPr>
            <p:ph type="body" sz="half" idx="1"/>
          </p:nvPr>
        </p:nvSpPr>
        <p:spPr>
          <a:xfrm>
            <a:off x="850900" y="3086100"/>
            <a:ext cx="6667500" cy="61087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>
                <a:solidFill>
                  <a:srgbClr val="3BAD6C"/>
                </a:solidFill>
              </a:defRPr>
            </a:pPr>
            <a:r>
              <a:t>Platencin = 1 x 10</a:t>
            </a:r>
            <a:r>
              <a:rPr baseline="31999"/>
              <a:t>-9 </a:t>
            </a:r>
          </a:p>
          <a:p>
            <a:pPr>
              <a:buBlip>
                <a:blip r:embed="rId2"/>
              </a:buBlip>
              <a:defRPr>
                <a:solidFill>
                  <a:srgbClr val="3BAD6C"/>
                </a:solidFill>
              </a:defRPr>
            </a:pPr>
            <a:r>
              <a:t>Daptomycin = could not be found - serial passage and chemical mutation identified resistance mutants, but these mostly had increased susceptibility to other antibiotics or attenuated virulence (multiple species)</a:t>
            </a:r>
          </a:p>
          <a:p>
            <a:pPr>
              <a:buBlip>
                <a:blip r:embed="rId2"/>
              </a:buBlip>
              <a:defRPr>
                <a:solidFill>
                  <a:srgbClr val="3BAD6C"/>
                </a:solidFill>
              </a:defRPr>
            </a:pPr>
            <a:r>
              <a:t>Natural products often have multiple targets</a:t>
            </a:r>
          </a:p>
        </p:txBody>
      </p:sp>
      <p:pic>
        <p:nvPicPr>
          <p:cNvPr id="484" name="plat.jpg"/>
          <p:cNvPicPr>
            <a:picLocks noChangeAspect="1"/>
          </p:cNvPicPr>
          <p:nvPr/>
        </p:nvPicPr>
        <p:blipFill>
          <a:blip r:embed="rId3">
            <a:extLst/>
          </a:blip>
          <a:srcRect t="53890"/>
          <a:stretch>
            <a:fillRect/>
          </a:stretch>
        </p:blipFill>
        <p:spPr>
          <a:xfrm>
            <a:off x="8678420" y="3689350"/>
            <a:ext cx="2899406" cy="1538046"/>
          </a:xfrm>
          <a:prstGeom prst="rect">
            <a:avLst/>
          </a:prstGeom>
          <a:ln w="12700">
            <a:miter lim="400000"/>
          </a:ln>
        </p:spPr>
      </p:pic>
      <p:pic>
        <p:nvPicPr>
          <p:cNvPr id="485" name="800px-Daptomycin_Ball_et_al.svg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2025311">
            <a:off x="7900397" y="5739200"/>
            <a:ext cx="5003801" cy="25581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" grpId="1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Examples</a:t>
            </a:r>
          </a:p>
        </p:txBody>
      </p:sp>
      <p:sp>
        <p:nvSpPr>
          <p:cNvPr id="488" name="Shape 48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β-lactams address the whole target family of penicillin-binding proteins (PBPs).</a:t>
            </a:r>
          </a:p>
          <a:p>
            <a:pPr>
              <a:buBlip>
                <a:blip r:embed="rId2"/>
              </a:buBlip>
            </a:pPr>
            <a:r>
              <a:t>All bacterial species have more than one PBP</a:t>
            </a:r>
          </a:p>
          <a:p>
            <a:pPr>
              <a:buBlip>
                <a:blip r:embed="rId2"/>
              </a:buBlip>
            </a:pPr>
            <a:r>
              <a:t>No β-lactams inhibits all PBPs, but most target more than one essential PBP.</a:t>
            </a:r>
          </a:p>
          <a:p>
            <a:pPr>
              <a:buBlip>
                <a:blip r:embed="rId2"/>
              </a:buBlip>
            </a:pPr>
            <a:r>
              <a:t>Glycopeptides target a substrate that is assembled and processed by multiple enzymes.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0" name="Table 490"/>
          <p:cNvGraphicFramePr/>
          <p:nvPr/>
        </p:nvGraphicFramePr>
        <p:xfrm>
          <a:off x="977900" y="749300"/>
          <a:ext cx="9715500" cy="8310028"/>
        </p:xfrm>
        <a:graphic>
          <a:graphicData uri="http://schemas.openxmlformats.org/drawingml/2006/table">
            <a:tbl>
              <a:tblPr firstRow="1">
                <a:tableStyleId>{8F44A2F1-9E1F-4B54-A3A2-5F16C0AD49E2}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4500"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FFFFFF"/>
                          </a:solidFill>
                        </a:rPr>
                        <a:t>Compound class</a:t>
                      </a:r>
                    </a:p>
                  </a:txBody>
                  <a:tcPr marL="25400" marR="25400" marT="25400" marB="254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FFFFFF"/>
                          </a:solidFill>
                        </a:rPr>
                        <a:t>Examples</a:t>
                      </a:r>
                    </a:p>
                  </a:txBody>
                  <a:tcPr marL="25400" marR="25400" marT="25400" marB="254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FFFFFF"/>
                          </a:solidFill>
                        </a:rPr>
                        <a:t>Target-related spontaneous resistance</a:t>
                      </a:r>
                    </a:p>
                  </a:txBody>
                  <a:tcPr marL="25400" marR="25400" marT="25400" marB="254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FFFFFF"/>
                          </a:solidFill>
                        </a:rPr>
                        <a:t>Target encoded by single gene</a:t>
                      </a:r>
                    </a:p>
                  </a:txBody>
                  <a:tcPr marL="25400" marR="25400" marT="25400" marB="254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FFFFFF"/>
                          </a:solidFill>
                        </a:rPr>
                        <a:t>Therapeutic application</a:t>
                      </a:r>
                    </a:p>
                  </a:txBody>
                  <a:tcPr marL="25400" marR="25400" marT="25400" marB="254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616161"/>
                          </a:solidFill>
                        </a:rPr>
                        <a:t>Peptidoglycan biosynthesis</a:t>
                      </a: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200"/>
                      </a:pPr>
                      <a:endParaRPr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200"/>
                      </a:pPr>
                      <a:endParaRPr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200"/>
                      </a:pPr>
                      <a:endParaRPr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200"/>
                      </a:pPr>
                      <a:endParaRPr/>
                    </a:p>
                  </a:txBody>
                  <a:tcPr marL="38100" marR="38100" marT="38100" marB="381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616161"/>
                          </a:solidFill>
                        </a:rPr>
                        <a:t> β-Lactams</a:t>
                      </a: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616161"/>
                          </a:solidFill>
                        </a:rPr>
                        <a:t>Penicillin ceftriaxone imipenem</a:t>
                      </a: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616161"/>
                          </a:solidFill>
                        </a:rPr>
                        <a:t>Slow</a:t>
                      </a: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616161"/>
                          </a:solidFill>
                        </a:rPr>
                        <a:t>No</a:t>
                      </a: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616161"/>
                          </a:solidFill>
                        </a:rPr>
                        <a:t>Monotherapy</a:t>
                      </a:r>
                    </a:p>
                  </a:txBody>
                  <a:tcPr marL="38100" marR="38100" marT="38100" marB="3810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696"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200"/>
                      </a:pPr>
                      <a:endParaRPr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200"/>
                      </a:pPr>
                      <a:endParaRPr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200"/>
                      </a:pPr>
                      <a:endParaRPr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200"/>
                      </a:pPr>
                      <a:endParaRPr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200"/>
                      </a:pPr>
                      <a:endParaRPr/>
                    </a:p>
                  </a:txBody>
                  <a:tcPr marL="38100" marR="38100" marT="38100" marB="3810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696"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616161"/>
                          </a:solidFill>
                        </a:rPr>
                        <a:t> Glycopeptides</a:t>
                      </a: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616161"/>
                          </a:solidFill>
                        </a:rPr>
                        <a:t>Vancomycin</a:t>
                      </a: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616161"/>
                          </a:solidFill>
                        </a:rPr>
                        <a:t>Very slow</a:t>
                      </a: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616161"/>
                          </a:solidFill>
                        </a:rPr>
                        <a:t>Not gene encoded</a:t>
                      </a: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616161"/>
                          </a:solidFill>
                        </a:rPr>
                        <a:t>Monotherapy</a:t>
                      </a:r>
                    </a:p>
                  </a:txBody>
                  <a:tcPr marL="38100" marR="38100" marT="38100" marB="3810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696"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616161"/>
                          </a:solidFill>
                        </a:rPr>
                        <a:t> d-Cycloserine</a:t>
                      </a: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200"/>
                      </a:pPr>
                      <a:endParaRPr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616161"/>
                          </a:solidFill>
                        </a:rPr>
                        <a:t>Rapid</a:t>
                      </a: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616161"/>
                          </a:solidFill>
                        </a:rPr>
                        <a:t>No</a:t>
                      </a: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616161"/>
                          </a:solidFill>
                        </a:rPr>
                        <a:t>combination only</a:t>
                      </a:r>
                    </a:p>
                  </a:txBody>
                  <a:tcPr marL="38100" marR="38100" marT="38100" marB="3810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696"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616161"/>
                          </a:solidFill>
                        </a:rPr>
                        <a:t> Fosfomycin</a:t>
                      </a: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200"/>
                      </a:pPr>
                      <a:endParaRPr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616161"/>
                          </a:solidFill>
                        </a:rPr>
                        <a:t>Slow</a:t>
                      </a: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616161"/>
                          </a:solidFill>
                        </a:rPr>
                        <a:t>No</a:t>
                      </a: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616161"/>
                          </a:solidFill>
                        </a:rPr>
                        <a:t>combination only</a:t>
                      </a:r>
                    </a:p>
                  </a:txBody>
                  <a:tcPr marL="38100" marR="38100" marT="38100" marB="3810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696"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200"/>
                      </a:pPr>
                      <a:endParaRPr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200"/>
                      </a:pPr>
                      <a:endParaRPr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200"/>
                      </a:pPr>
                      <a:endParaRPr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200"/>
                      </a:pPr>
                      <a:endParaRPr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200"/>
                      </a:pPr>
                      <a:endParaRPr/>
                    </a:p>
                  </a:txBody>
                  <a:tcPr marL="38100" marR="38100" marT="38100" marB="3810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616161"/>
                          </a:solidFill>
                        </a:rPr>
                        <a:t>Protein biosynthesis</a:t>
                      </a: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200"/>
                      </a:pPr>
                      <a:endParaRPr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200"/>
                      </a:pPr>
                      <a:endParaRPr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200"/>
                      </a:pPr>
                      <a:endParaRPr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200"/>
                      </a:pPr>
                      <a:endParaRPr/>
                    </a:p>
                  </a:txBody>
                  <a:tcPr marL="38100" marR="38100" marT="38100" marB="38100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696"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616161"/>
                          </a:solidFill>
                        </a:rPr>
                        <a:t> Macrolides</a:t>
                      </a: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616161"/>
                          </a:solidFill>
                        </a:rPr>
                        <a:t>Erythromycin; azithromycin</a:t>
                      </a: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616161"/>
                          </a:solidFill>
                        </a:rPr>
                        <a:t>Slow</a:t>
                      </a: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616161"/>
                          </a:solidFill>
                        </a:rPr>
                        <a:t>No</a:t>
                      </a: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616161"/>
                          </a:solidFill>
                        </a:rPr>
                        <a:t>Monotherapy</a:t>
                      </a:r>
                    </a:p>
                  </a:txBody>
                  <a:tcPr marL="38100" marR="38100" marT="38100" marB="38100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696"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616161"/>
                          </a:solidFill>
                        </a:rPr>
                        <a:t> Lincosamides</a:t>
                      </a: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616161"/>
                          </a:solidFill>
                        </a:rPr>
                        <a:t>Clindamycin</a:t>
                      </a: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616161"/>
                          </a:solidFill>
                        </a:rPr>
                        <a:t>Slow</a:t>
                      </a: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616161"/>
                          </a:solidFill>
                        </a:rPr>
                        <a:t>No</a:t>
                      </a: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616161"/>
                          </a:solidFill>
                        </a:rPr>
                        <a:t>Monotherapy</a:t>
                      </a:r>
                    </a:p>
                  </a:txBody>
                  <a:tcPr marL="38100" marR="38100" marT="38100" marB="38100"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696"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616161"/>
                          </a:solidFill>
                        </a:rPr>
                        <a:t> Oxazolidinones</a:t>
                      </a: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616161"/>
                          </a:solidFill>
                        </a:rPr>
                        <a:t>Linezolid</a:t>
                      </a: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616161"/>
                          </a:solidFill>
                        </a:rPr>
                        <a:t>Slow</a:t>
                      </a: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616161"/>
                          </a:solidFill>
                        </a:rPr>
                        <a:t>No</a:t>
                      </a: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616161"/>
                          </a:solidFill>
                        </a:rPr>
                        <a:t>Monotherapy</a:t>
                      </a:r>
                    </a:p>
                  </a:txBody>
                  <a:tcPr marL="38100" marR="38100" marT="38100" marB="38100" anchor="ctr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696"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616161"/>
                          </a:solidFill>
                        </a:rPr>
                        <a:t> Tetracyclines</a:t>
                      </a: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616161"/>
                          </a:solidFill>
                        </a:rPr>
                        <a:t>Tetracycline; doxycycline</a:t>
                      </a: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616161"/>
                          </a:solidFill>
                        </a:rPr>
                        <a:t>Slow</a:t>
                      </a: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616161"/>
                          </a:solidFill>
                        </a:rPr>
                        <a:t>No</a:t>
                      </a: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616161"/>
                          </a:solidFill>
                        </a:rPr>
                        <a:t>Monotherapy</a:t>
                      </a:r>
                    </a:p>
                  </a:txBody>
                  <a:tcPr marL="38100" marR="38100" marT="38100" marB="38100" anchor="ctr"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616161"/>
                          </a:solidFill>
                        </a:rPr>
                        <a:t> Aminoglycosides</a:t>
                      </a: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616161"/>
                          </a:solidFill>
                        </a:rPr>
                        <a:t>Gentamicin; tobramycin</a:t>
                      </a: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616161"/>
                          </a:solidFill>
                        </a:rPr>
                        <a:t>Slow</a:t>
                      </a: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616161"/>
                          </a:solidFill>
                        </a:rPr>
                        <a:t>No</a:t>
                      </a: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616161"/>
                          </a:solidFill>
                        </a:rPr>
                        <a:t>Combination partner in severe infections</a:t>
                      </a:r>
                    </a:p>
                  </a:txBody>
                  <a:tcPr marL="38100" marR="38100" marT="38100" marB="38100" anchor="ctr"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696"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616161"/>
                          </a:solidFill>
                        </a:rPr>
                        <a:t> Fusidic acid</a:t>
                      </a: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200"/>
                      </a:pPr>
                      <a:endParaRPr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616161"/>
                          </a:solidFill>
                        </a:rPr>
                        <a:t>Rapid</a:t>
                      </a: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616161"/>
                          </a:solidFill>
                        </a:rPr>
                        <a:t>Yes</a:t>
                      </a: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616161"/>
                          </a:solidFill>
                        </a:rPr>
                        <a:t>In combination</a:t>
                      </a:r>
                    </a:p>
                  </a:txBody>
                  <a:tcPr marL="38100" marR="38100" marT="38100" marB="38100" anchor="ctr"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696"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200"/>
                      </a:pPr>
                      <a:endParaRPr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200"/>
                      </a:pPr>
                      <a:endParaRPr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200"/>
                      </a:pPr>
                      <a:endParaRPr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200"/>
                      </a:pPr>
                      <a:endParaRPr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200"/>
                      </a:pPr>
                      <a:endParaRPr/>
                    </a:p>
                  </a:txBody>
                  <a:tcPr marL="38100" marR="38100" marT="38100" marB="38100" anchor="ctr"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616161"/>
                          </a:solidFill>
                        </a:rPr>
                        <a:t>DNA replication</a:t>
                      </a: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200"/>
                      </a:pPr>
                      <a:endParaRPr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200"/>
                      </a:pPr>
                      <a:endParaRPr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200"/>
                      </a:pPr>
                      <a:endParaRPr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200"/>
                      </a:pPr>
                      <a:endParaRPr/>
                    </a:p>
                  </a:txBody>
                  <a:tcPr marL="38100" marR="38100" marT="38100" marB="38100" anchor="ctr" horzOverflow="overflow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4696"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616161"/>
                          </a:solidFill>
                        </a:rPr>
                        <a:t> Fluoroquinolones</a:t>
                      </a: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616161"/>
                          </a:solidFill>
                        </a:rPr>
                        <a:t>Ciprofloxacin; levofloxacin</a:t>
                      </a: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616161"/>
                          </a:solidFill>
                        </a:rPr>
                        <a:t>Medium</a:t>
                      </a: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616161"/>
                          </a:solidFill>
                        </a:rPr>
                        <a:t>No</a:t>
                      </a: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616161"/>
                          </a:solidFill>
                        </a:rPr>
                        <a:t>Monotherapy</a:t>
                      </a:r>
                    </a:p>
                  </a:txBody>
                  <a:tcPr marL="38100" marR="38100" marT="38100" marB="38100" anchor="ctr" horzOverflow="overflow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4696"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616161"/>
                          </a:solidFill>
                        </a:rPr>
                        <a:t> Coumermycin antibiotics</a:t>
                      </a: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616161"/>
                          </a:solidFill>
                        </a:rPr>
                        <a:t>Novobiocin</a:t>
                      </a: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616161"/>
                          </a:solidFill>
                        </a:rPr>
                        <a:t>Rapid</a:t>
                      </a: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616161"/>
                          </a:solidFill>
                        </a:rPr>
                        <a:t>Yes</a:t>
                      </a: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616161"/>
                          </a:solidFill>
                        </a:rPr>
                        <a:t>In combination</a:t>
                      </a:r>
                    </a:p>
                  </a:txBody>
                  <a:tcPr marL="38100" marR="38100" marT="38100" marB="38100" anchor="ctr" horzOverflow="overflow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4696"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200"/>
                      </a:pPr>
                      <a:endParaRPr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200"/>
                      </a:pPr>
                      <a:endParaRPr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200"/>
                      </a:pPr>
                      <a:endParaRPr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200"/>
                      </a:pPr>
                      <a:endParaRPr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200"/>
                      </a:pPr>
                      <a:endParaRPr/>
                    </a:p>
                  </a:txBody>
                  <a:tcPr marL="38100" marR="38100" marT="38100" marB="38100" anchor="ctr" horzOverflow="overflow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616161"/>
                          </a:solidFill>
                        </a:rPr>
                        <a:t>Transcription</a:t>
                      </a: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200"/>
                      </a:pPr>
                      <a:endParaRPr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200"/>
                      </a:pPr>
                      <a:endParaRPr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200"/>
                      </a:pPr>
                      <a:endParaRPr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200"/>
                      </a:pPr>
                      <a:endParaRPr/>
                    </a:p>
                  </a:txBody>
                  <a:tcPr marL="38100" marR="38100" marT="38100" marB="38100" anchor="ctr" horzOverflow="overflow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74696"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616161"/>
                          </a:solidFill>
                        </a:rPr>
                        <a:t> Ansamycines</a:t>
                      </a: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616161"/>
                          </a:solidFill>
                        </a:rPr>
                        <a:t>Rifampin</a:t>
                      </a: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616161"/>
                          </a:solidFill>
                        </a:rPr>
                        <a:t>Rapid</a:t>
                      </a: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616161"/>
                          </a:solidFill>
                        </a:rPr>
                        <a:t>Yes</a:t>
                      </a: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616161"/>
                          </a:solidFill>
                        </a:rPr>
                        <a:t>In combination</a:t>
                      </a:r>
                    </a:p>
                  </a:txBody>
                  <a:tcPr marL="38100" marR="38100" marT="38100" marB="38100" anchor="ctr" horzOverflow="overflow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74696"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200"/>
                      </a:pPr>
                      <a:endParaRPr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200"/>
                      </a:pPr>
                      <a:endParaRPr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200"/>
                      </a:pPr>
                      <a:endParaRPr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200"/>
                      </a:pPr>
                      <a:endParaRPr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200"/>
                      </a:pPr>
                      <a:endParaRPr/>
                    </a:p>
                  </a:txBody>
                  <a:tcPr marL="38100" marR="38100" marT="38100" marB="38100" anchor="ctr" horzOverflow="overflow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616161"/>
                          </a:solidFill>
                        </a:rPr>
                        <a:t>Folic acid metabolism</a:t>
                      </a: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200"/>
                      </a:pPr>
                      <a:endParaRPr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200"/>
                      </a:pPr>
                      <a:endParaRPr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200"/>
                      </a:pPr>
                      <a:endParaRPr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200"/>
                      </a:pPr>
                      <a:endParaRPr/>
                    </a:p>
                  </a:txBody>
                  <a:tcPr marL="38100" marR="38100" marT="38100" marB="38100" anchor="ctr" horzOverflow="overflow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74696"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616161"/>
                          </a:solidFill>
                        </a:rPr>
                        <a:t> Sulfonamides</a:t>
                      </a: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616161"/>
                          </a:solidFill>
                        </a:rPr>
                        <a:t>Sulfamethoxazole</a:t>
                      </a: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616161"/>
                          </a:solidFill>
                        </a:rPr>
                        <a:t>Rapid</a:t>
                      </a: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616161"/>
                          </a:solidFill>
                        </a:rPr>
                        <a:t>Yes</a:t>
                      </a: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616161"/>
                          </a:solidFill>
                        </a:rPr>
                        <a:t>Mostly in combination</a:t>
                      </a:r>
                    </a:p>
                  </a:txBody>
                  <a:tcPr marL="38100" marR="38100" marT="38100" marB="38100" anchor="ctr" horzOverflow="overflow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616161"/>
                          </a:solidFill>
                        </a:rPr>
                        <a:t> Benzyl-diaminopyrimidines</a:t>
                      </a: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616161"/>
                          </a:solidFill>
                        </a:rPr>
                        <a:t>Trimethoprim</a:t>
                      </a: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616161"/>
                          </a:solidFill>
                        </a:rPr>
                        <a:t>Rapid</a:t>
                      </a: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616161"/>
                          </a:solidFill>
                        </a:rPr>
                        <a:t>Yes</a:t>
                      </a: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616161"/>
                          </a:solidFill>
                        </a:rPr>
                        <a:t>Mostly in combination </a:t>
                      </a:r>
                    </a:p>
                  </a:txBody>
                  <a:tcPr marL="38100" marR="38100" marT="38100" marB="38100" anchor="ctr" horzOverflow="overflow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74696"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616161"/>
                          </a:solidFill>
                        </a:rPr>
                        <a:t>Daptomycin</a:t>
                      </a: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200"/>
                      </a:pPr>
                      <a:endParaRPr/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616161"/>
                          </a:solidFill>
                        </a:rPr>
                        <a:t>Slow</a:t>
                      </a: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616161"/>
                          </a:solidFill>
                        </a:rPr>
                        <a:t>No</a:t>
                      </a:r>
                    </a:p>
                  </a:txBody>
                  <a:tcPr marL="38100" marR="38100" marT="38100" marB="381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ts val="1400"/>
                        </a:lnSpc>
                        <a:tabLst>
                          <a:tab pos="571500" algn="l"/>
                          <a:tab pos="10795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616161"/>
                          </a:solidFill>
                        </a:rPr>
                        <a:t>Monotherapy</a:t>
                      </a:r>
                    </a:p>
                  </a:txBody>
                  <a:tcPr marL="38100" marR="38100" marT="38100" marB="38100" anchor="ctr" horzOverflow="overflow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Polypharmacology</a:t>
            </a:r>
          </a:p>
        </p:txBody>
      </p:sp>
      <p:sp>
        <p:nvSpPr>
          <p:cNvPr id="493" name="Shape 4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74917" indent="-274917">
              <a:lnSpc>
                <a:spcPts val="3800"/>
              </a:lnSpc>
              <a:buBlip>
                <a:blip r:embed="rId2"/>
              </a:buBlip>
              <a:defRPr sz="3200"/>
            </a:pPr>
            <a:r>
              <a:t>Term describes the phenomenon that a drug acts on multiple targets rather than a single target.</a:t>
            </a:r>
          </a:p>
          <a:p>
            <a:pPr marL="274917" indent="-274917">
              <a:lnSpc>
                <a:spcPts val="3800"/>
              </a:lnSpc>
              <a:buBlip>
                <a:blip r:embed="rId2"/>
              </a:buBlip>
              <a:defRPr sz="3200"/>
            </a:pPr>
            <a:r>
              <a:t>Most natural product antimicrobials are have polypharmacological properties</a:t>
            </a:r>
          </a:p>
          <a:p>
            <a:pPr marL="274917" indent="-274917">
              <a:lnSpc>
                <a:spcPts val="3800"/>
              </a:lnSpc>
              <a:buBlip>
                <a:blip r:embed="rId2"/>
              </a:buBlip>
              <a:defRPr sz="3200"/>
            </a:pPr>
            <a:r>
              <a:t>N.B. remember they were discovered decades ago - whole cell screening. Only interested in activity, not the target.</a:t>
            </a:r>
          </a:p>
          <a:p>
            <a:pPr marL="274917" indent="-274917">
              <a:lnSpc>
                <a:spcPts val="3800"/>
              </a:lnSpc>
              <a:buBlip>
                <a:blip r:embed="rId2"/>
              </a:buBlip>
              <a:defRPr sz="3200"/>
            </a:pPr>
            <a:r>
              <a:t>Likely that most of the targets of current antimicrobials would have been dismissed in the “one gene, one target” strategy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" grpId="1" build="p" bldLvl="5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>
            <a:spLocks noGrp="1"/>
          </p:cNvSpPr>
          <p:nvPr>
            <p:ph type="title"/>
          </p:nvPr>
        </p:nvSpPr>
        <p:spPr>
          <a:xfrm>
            <a:off x="876300" y="647700"/>
            <a:ext cx="8597900" cy="2184400"/>
          </a:xfrm>
          <a:prstGeom prst="rect">
            <a:avLst/>
          </a:prstGeom>
        </p:spPr>
        <p:txBody>
          <a:bodyPr/>
          <a:lstStyle>
            <a:lvl1pPr>
              <a:lnSpc>
                <a:spcPts val="7400"/>
              </a:lnSpc>
              <a:defRPr sz="6200"/>
            </a:lvl1pPr>
          </a:lstStyle>
          <a:p>
            <a:r>
              <a:t>Harnessing polypharmacology</a:t>
            </a:r>
          </a:p>
        </p:txBody>
      </p:sp>
      <p:sp>
        <p:nvSpPr>
          <p:cNvPr id="496" name="Shape 49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emerging field is that of dual-action hybrid (heterodimer) antibiotics.</a:t>
            </a:r>
          </a:p>
          <a:p>
            <a:pPr>
              <a:buBlip>
                <a:blip r:embed="rId2"/>
              </a:buBlip>
            </a:pPr>
            <a:r>
              <a:t>Strategy: two molecules that inhibit separate compounds are covalently linked into one molecule.</a:t>
            </a:r>
          </a:p>
          <a:p>
            <a:pPr>
              <a:buBlip>
                <a:blip r:embed="rId2"/>
              </a:buBlip>
            </a:pPr>
            <a:r>
              <a:t>One molecule: single pharmacokinetics.</a:t>
            </a:r>
          </a:p>
          <a:p>
            <a:pPr>
              <a:buBlip>
                <a:blip r:embed="rId2"/>
              </a:buBlip>
            </a:pPr>
            <a:r>
              <a:t>possible to use the penetration capacity of one antibiotic to improve the activity of the second.</a:t>
            </a:r>
          </a:p>
          <a:p>
            <a:pPr>
              <a:buBlip>
                <a:blip r:embed="rId2"/>
              </a:buBlip>
            </a:pPr>
            <a:r>
              <a:t>improve the inhibition on both targets.</a:t>
            </a:r>
          </a:p>
          <a:p>
            <a:pPr>
              <a:buBlip>
                <a:blip r:embed="rId2"/>
              </a:buBlip>
            </a:pPr>
            <a:r>
              <a:t>possible to reduce toxicity of one, by attachment to the other.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6" grpId="1" build="p" bldLvl="5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Aims</a:t>
            </a:r>
          </a:p>
        </p:txBody>
      </p:sp>
      <p:sp>
        <p:nvSpPr>
          <p:cNvPr id="432" name="Shape 432"/>
          <p:cNvSpPr>
            <a:spLocks noGrp="1"/>
          </p:cNvSpPr>
          <p:nvPr>
            <p:ph type="body" idx="1"/>
          </p:nvPr>
        </p:nvSpPr>
        <p:spPr>
          <a:xfrm>
            <a:off x="876300" y="3352800"/>
            <a:ext cx="11315700" cy="5524500"/>
          </a:xfrm>
          <a:prstGeom prst="rect">
            <a:avLst/>
          </a:prstGeom>
        </p:spPr>
        <p:txBody>
          <a:bodyPr/>
          <a:lstStyle/>
          <a:p>
            <a:pPr marL="378011" indent="-378011">
              <a:lnSpc>
                <a:spcPts val="5200"/>
              </a:lnSpc>
              <a:buBlip>
                <a:blip r:embed="rId2"/>
              </a:buBlip>
              <a:defRPr sz="4400"/>
            </a:pPr>
            <a:r>
              <a:t>To introduce the concept of polypharmacology</a:t>
            </a:r>
          </a:p>
          <a:p>
            <a:pPr marL="378011" indent="-378011">
              <a:lnSpc>
                <a:spcPts val="5200"/>
              </a:lnSpc>
              <a:buBlip>
                <a:blip r:embed="rId2"/>
              </a:buBlip>
              <a:defRPr sz="4400"/>
            </a:pPr>
            <a:r>
              <a:t>To explain the principal in terms of why natural product antimicrobials have been so successful</a:t>
            </a:r>
          </a:p>
          <a:p>
            <a:pPr marL="378011" indent="-378011">
              <a:lnSpc>
                <a:spcPts val="5200"/>
              </a:lnSpc>
              <a:buBlip>
                <a:blip r:embed="rId2"/>
              </a:buBlip>
              <a:defRPr sz="4400"/>
            </a:pPr>
            <a:r>
              <a:t>To introduce new research areas that can predict antimicrobial polypharmacology.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" grpId="1" build="p" bldLvl="5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297BC-FFF5-1E41-95AF-4FF80E4D9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Drug interactions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78851E1-6F6F-0846-9AF8-753B1D555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61" y="3241624"/>
            <a:ext cx="11186278" cy="583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97407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hybrid antibiotics</a:t>
            </a:r>
          </a:p>
        </p:txBody>
      </p:sp>
      <p:pic>
        <p:nvPicPr>
          <p:cNvPr id="499" name="dua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1100" y="3200400"/>
            <a:ext cx="9956800" cy="3142330"/>
          </a:xfrm>
          <a:prstGeom prst="rect">
            <a:avLst/>
          </a:prstGeom>
          <a:ln w="25400">
            <a:miter lim="400000"/>
          </a:ln>
          <a:effectLst>
            <a:reflection stA="50000" endPos="40000" dir="5400000" sy="-100000" algn="bl" rotWithShape="0"/>
          </a:effectLst>
        </p:spPr>
      </p:pic>
      <p:sp>
        <p:nvSpPr>
          <p:cNvPr id="500" name="Shape 500"/>
          <p:cNvSpPr/>
          <p:nvPr/>
        </p:nvSpPr>
        <p:spPr>
          <a:xfrm>
            <a:off x="797918" y="7531100"/>
            <a:ext cx="11480801" cy="1538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r>
              <a:t>Main goal is to develop hybrid antibiotics that have synergistic (greater than the sum of the parts) activity and reduced resistance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ts val="7600"/>
              </a:lnSpc>
              <a:defRPr sz="6400"/>
            </a:lvl1pPr>
          </a:lstStyle>
          <a:p>
            <a:r>
              <a:t>Fluoroquinolones</a:t>
            </a:r>
          </a:p>
        </p:txBody>
      </p:sp>
      <p:sp>
        <p:nvSpPr>
          <p:cNvPr id="503" name="Shape 50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74917" indent="-274917">
              <a:lnSpc>
                <a:spcPts val="3800"/>
              </a:lnSpc>
              <a:buBlip>
                <a:blip r:embed="rId2"/>
              </a:buBlip>
              <a:defRPr sz="3200"/>
            </a:pPr>
            <a:r>
              <a:t>Fluoroquinolones already inhibit two targets (DNA replication)- any disruption to binding by covalent attachment of second compound would likely be compensated for.</a:t>
            </a:r>
          </a:p>
          <a:p>
            <a:pPr marL="274917" indent="-274917">
              <a:lnSpc>
                <a:spcPts val="3800"/>
              </a:lnSpc>
              <a:buBlip>
                <a:blip r:embed="rId2"/>
              </a:buBlip>
              <a:defRPr sz="3200"/>
            </a:pPr>
            <a:r>
              <a:t>Highly efficacious, but resistance arises quickly (SRRs in target enzymes reported). Reduced activity against Gram-negatives</a:t>
            </a:r>
          </a:p>
          <a:p>
            <a:pPr marL="274917" indent="-274917">
              <a:lnSpc>
                <a:spcPts val="3800"/>
              </a:lnSpc>
              <a:buBlip>
                <a:blip r:embed="rId2"/>
              </a:buBlip>
              <a:defRPr sz="3200"/>
            </a:pPr>
            <a:r>
              <a:t>linkage of fluorquinolones to oxazolindinones (protein synthesis inhibition) predicted to improve efficacy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1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9300" y="722614"/>
            <a:ext cx="6997700" cy="8307086"/>
          </a:xfrm>
          <a:prstGeom prst="rect">
            <a:avLst/>
          </a:prstGeom>
          <a:ln w="12700">
            <a:miter lim="400000"/>
          </a:ln>
        </p:spPr>
      </p:pic>
      <p:sp>
        <p:nvSpPr>
          <p:cNvPr id="506" name="Shape 506"/>
          <p:cNvSpPr/>
          <p:nvPr/>
        </p:nvSpPr>
        <p:spPr>
          <a:xfrm>
            <a:off x="7454900" y="749300"/>
            <a:ext cx="3822700" cy="8307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r>
              <a:t>Series of hybrids made - several show synergistic activity and balanced inhibition of both targets.</a:t>
            </a:r>
          </a:p>
          <a:p>
            <a:endParaRPr/>
          </a:p>
          <a:p>
            <a:r>
              <a:t>Improved activity against drug-resistant bacteria, Both Gram + and - (not </a:t>
            </a:r>
            <a:r>
              <a:rPr i="1"/>
              <a:t>Pseudomonas</a:t>
            </a:r>
            <a:r>
              <a:t>)</a:t>
            </a:r>
          </a:p>
          <a:p>
            <a:endParaRPr/>
          </a:p>
          <a:p>
            <a:r>
              <a:t>Many other examples with different compound classes 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Clinical trails</a:t>
            </a:r>
          </a:p>
        </p:txBody>
      </p:sp>
      <p:sp>
        <p:nvSpPr>
          <p:cNvPr id="509" name="Shape 509"/>
          <p:cNvSpPr>
            <a:spLocks noGrp="1"/>
          </p:cNvSpPr>
          <p:nvPr>
            <p:ph type="body" idx="1"/>
          </p:nvPr>
        </p:nvSpPr>
        <p:spPr>
          <a:xfrm>
            <a:off x="876300" y="3213100"/>
            <a:ext cx="11239500" cy="58928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All hybrid molecules currently investigated have been reported to have impressive resistance-breaking properties.</a:t>
            </a:r>
          </a:p>
          <a:p>
            <a:pPr>
              <a:buBlip>
                <a:blip r:embed="rId2"/>
              </a:buBlip>
            </a:pPr>
            <a:r>
              <a:t>Most advanced are showing advantages over plain combination therapy - hybrids retain activity in double mutants resistant to both parent compounds.</a:t>
            </a:r>
          </a:p>
          <a:p>
            <a:pPr>
              <a:buBlip>
                <a:blip r:embed="rId2"/>
              </a:buBlip>
            </a:pPr>
            <a:r>
              <a:t>Not showing huge benefits in most Gram-negative pathogens - Why?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>
            <a:spLocks noGrp="1"/>
          </p:cNvSpPr>
          <p:nvPr>
            <p:ph type="title"/>
          </p:nvPr>
        </p:nvSpPr>
        <p:spPr>
          <a:xfrm>
            <a:off x="850900" y="698500"/>
            <a:ext cx="8597900" cy="2095500"/>
          </a:xfrm>
          <a:prstGeom prst="rect">
            <a:avLst/>
          </a:prstGeom>
        </p:spPr>
        <p:txBody>
          <a:bodyPr/>
          <a:lstStyle>
            <a:lvl1pPr>
              <a:lnSpc>
                <a:spcPts val="7600"/>
              </a:lnSpc>
              <a:defRPr sz="6400"/>
            </a:lvl1pPr>
          </a:lstStyle>
          <a:p>
            <a:r>
              <a:t>Possibilities of polypharmacology</a:t>
            </a:r>
          </a:p>
        </p:txBody>
      </p:sp>
      <p:sp>
        <p:nvSpPr>
          <p:cNvPr id="512" name="Shape 51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The study of drug-target networks may aid in the understanding of polypharmacolgy - improve rational design</a:t>
            </a:r>
          </a:p>
          <a:p>
            <a:pPr>
              <a:buBlip>
                <a:blip r:embed="rId2"/>
              </a:buBlip>
            </a:pPr>
            <a:r>
              <a:t>Computational methods can be used to predict drug-target networks</a:t>
            </a:r>
          </a:p>
          <a:p>
            <a:pPr>
              <a:buBlip>
                <a:blip r:embed="rId2"/>
              </a:buBlip>
            </a:pPr>
            <a:r>
              <a:t>Aim to increase the number of targets that can be exploited by examining all targets simultaneously</a:t>
            </a:r>
          </a:p>
          <a:p>
            <a:pPr>
              <a:buBlip>
                <a:blip r:embed="rId2"/>
              </a:buBlip>
            </a:pPr>
            <a:r>
              <a:t>N.B. in </a:t>
            </a:r>
            <a:r>
              <a:rPr i="1"/>
              <a:t>M. tuberculosis</a:t>
            </a:r>
            <a:r>
              <a:t>, 9 of the 4,000 proteins have been investigated as targets.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Drugome</a:t>
            </a:r>
          </a:p>
        </p:txBody>
      </p:sp>
      <p:sp>
        <p:nvSpPr>
          <p:cNvPr id="515" name="Shape 51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Computational approach links the structural proteome of an organism to all structurally characterized drugs</a:t>
            </a:r>
          </a:p>
          <a:p>
            <a:pPr>
              <a:buBlip>
                <a:blip r:embed="rId2"/>
              </a:buBlip>
            </a:pPr>
            <a:r>
              <a:t>Example with </a:t>
            </a:r>
            <a:r>
              <a:rPr i="1"/>
              <a:t>M. tuberculosis</a:t>
            </a:r>
          </a:p>
          <a:p>
            <a:pPr>
              <a:buBlip>
                <a:blip r:embed="rId2"/>
              </a:buBlip>
            </a:pPr>
            <a:r>
              <a:t>Creates a proteome-wide and multi-scale view of target drug space</a:t>
            </a:r>
          </a:p>
          <a:p>
            <a:pPr>
              <a:buBlip>
                <a:blip r:embed="rId2"/>
              </a:buBlip>
            </a:pPr>
            <a:r>
              <a:t>Aim is to aid in the development of new antimicrobial compounds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/>
          <p:nvPr/>
        </p:nvSpPr>
        <p:spPr>
          <a:xfrm>
            <a:off x="723900" y="7480300"/>
            <a:ext cx="10096500" cy="1566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457200">
              <a:lnSpc>
                <a:spcPct val="100000"/>
              </a:lnSpc>
              <a:tabLst/>
              <a:defRPr sz="2400"/>
            </a:pPr>
            <a:r>
              <a:t>A protein-drug interaction network to illustrate similarities between the binding sites of </a:t>
            </a:r>
            <a:r>
              <a:rPr i="1"/>
              <a:t>M.tubersulosis</a:t>
            </a:r>
            <a:r>
              <a:t> proteins (blue), and binding</a:t>
            </a:r>
          </a:p>
          <a:p>
            <a:pPr algn="l" defTabSz="457200">
              <a:lnSpc>
                <a:spcPct val="100000"/>
              </a:lnSpc>
              <a:tabLst/>
              <a:defRPr sz="2400"/>
            </a:pPr>
            <a:r>
              <a:t>sites containing approved drugs (red). Highly connected - drug binding site similarities in structurally distinct proteins</a:t>
            </a:r>
          </a:p>
        </p:txBody>
      </p:sp>
      <p:pic>
        <p:nvPicPr>
          <p:cNvPr id="518" name="Untitled-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0700" y="854075"/>
            <a:ext cx="6680200" cy="61235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" name="tabl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9000" y="787400"/>
            <a:ext cx="10595394" cy="6426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droppedImage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683" r="860"/>
          <a:stretch>
            <a:fillRect/>
          </a:stretch>
        </p:blipFill>
        <p:spPr>
          <a:xfrm>
            <a:off x="7932317" y="3162300"/>
            <a:ext cx="4435047" cy="34163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</p:pic>
      <p:sp>
        <p:nvSpPr>
          <p:cNvPr id="523" name="Shape 5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Identifying clusters</a:t>
            </a:r>
          </a:p>
        </p:txBody>
      </p:sp>
      <p:sp>
        <p:nvSpPr>
          <p:cNvPr id="524" name="Shape 524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t>If all members of a set of related proteins can bind the same set of multiple drugs then that cluster could represent an excellent target for discovery.</a:t>
            </a:r>
          </a:p>
          <a:p>
            <a:pPr>
              <a:buBlip>
                <a:blip r:embed="rId3"/>
              </a:buBlip>
            </a:pPr>
            <a:r>
              <a:t>Clustering reveals such targets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Identify target - attack</a:t>
            </a:r>
          </a:p>
        </p:txBody>
      </p:sp>
      <p:sp>
        <p:nvSpPr>
          <p:cNvPr id="435" name="Shape 435"/>
          <p:cNvSpPr>
            <a:spLocks noGrp="1"/>
          </p:cNvSpPr>
          <p:nvPr>
            <p:ph type="body" idx="1"/>
          </p:nvPr>
        </p:nvSpPr>
        <p:spPr>
          <a:xfrm>
            <a:off x="876300" y="3352800"/>
            <a:ext cx="11290300" cy="5956300"/>
          </a:xfrm>
          <a:prstGeom prst="rect">
            <a:avLst/>
          </a:prstGeom>
        </p:spPr>
        <p:txBody>
          <a:bodyPr/>
          <a:lstStyle/>
          <a:p>
            <a:pPr marL="274917" indent="-274917">
              <a:lnSpc>
                <a:spcPts val="3800"/>
              </a:lnSpc>
              <a:buBlip>
                <a:blip r:embed="rId2"/>
              </a:buBlip>
              <a:defRPr sz="3200"/>
            </a:pPr>
            <a:r>
              <a:t>Examples from last lecture showed how a single target (Def, FtsZ) can be identified (as essential) and used to develop inhibitors.</a:t>
            </a:r>
          </a:p>
          <a:p>
            <a:pPr marL="274917" indent="-274917">
              <a:lnSpc>
                <a:spcPts val="3800"/>
              </a:lnSpc>
              <a:buBlip>
                <a:blip r:embed="rId2"/>
              </a:buBlip>
              <a:defRPr sz="3200"/>
            </a:pPr>
            <a:r>
              <a:t>Whole development ensured that all chemical modifications resulted in analogues that retain on-target activity.</a:t>
            </a:r>
          </a:p>
          <a:p>
            <a:pPr marL="274917" indent="-274917">
              <a:lnSpc>
                <a:spcPts val="3800"/>
              </a:lnSpc>
              <a:buBlip>
                <a:blip r:embed="rId2"/>
              </a:buBlip>
              <a:defRPr sz="3200"/>
            </a:pPr>
            <a:r>
              <a:t>We have discussed the problem that some single genes may be overlooked because they are only essential in the host </a:t>
            </a:r>
          </a:p>
          <a:p>
            <a:pPr marL="274917" indent="-274917">
              <a:lnSpc>
                <a:spcPts val="3800"/>
              </a:lnSpc>
              <a:buBlip>
                <a:blip r:embed="rId2"/>
              </a:buBlip>
              <a:defRPr sz="3200"/>
            </a:pPr>
            <a:r>
              <a:t>Is there anything else the process of identifying essential genes may overlook?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" name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70100" y="825500"/>
            <a:ext cx="8026400" cy="6025421"/>
          </a:xfrm>
          <a:prstGeom prst="rect">
            <a:avLst/>
          </a:prstGeom>
          <a:ln w="12700">
            <a:miter lim="400000"/>
          </a:ln>
        </p:spPr>
      </p:pic>
      <p:sp>
        <p:nvSpPr>
          <p:cNvPr id="527" name="Shape 527"/>
          <p:cNvSpPr/>
          <p:nvPr/>
        </p:nvSpPr>
        <p:spPr>
          <a:xfrm>
            <a:off x="810618" y="6985000"/>
            <a:ext cx="10541001" cy="2020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r>
              <a:t>HIV drugs identified as potential inhibitors of TB - current co-administration of TB and HIV drugs is undesirable - potential to identify new single molecule treatments for both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large benefits</a:t>
            </a:r>
          </a:p>
        </p:txBody>
      </p:sp>
      <p:sp>
        <p:nvSpPr>
          <p:cNvPr id="530" name="Shape 530"/>
          <p:cNvSpPr>
            <a:spLocks noGrp="1"/>
          </p:cNvSpPr>
          <p:nvPr>
            <p:ph type="body" idx="1"/>
          </p:nvPr>
        </p:nvSpPr>
        <p:spPr>
          <a:xfrm>
            <a:off x="876300" y="3352800"/>
            <a:ext cx="11112500" cy="5524500"/>
          </a:xfrm>
          <a:prstGeom prst="rect">
            <a:avLst/>
          </a:prstGeom>
        </p:spPr>
        <p:txBody>
          <a:bodyPr/>
          <a:lstStyle/>
          <a:p>
            <a:pPr marL="274917" indent="-274917">
              <a:lnSpc>
                <a:spcPts val="3800"/>
              </a:lnSpc>
              <a:buBlip>
                <a:blip r:embed="rId2"/>
              </a:buBlip>
              <a:defRPr sz="3200"/>
            </a:pPr>
            <a:r>
              <a:t>By bridging target and drug space, interaction networks can give information about the use of existing drugs as lead compounds in development</a:t>
            </a:r>
          </a:p>
          <a:p>
            <a:pPr marL="274917" indent="-274917">
              <a:lnSpc>
                <a:spcPts val="3800"/>
              </a:lnSpc>
              <a:buBlip>
                <a:blip r:embed="rId2"/>
              </a:buBlip>
              <a:defRPr sz="3200"/>
            </a:pPr>
            <a:r>
              <a:t>Drugs could predictable be repositioned directly to the target - saves huge costs</a:t>
            </a:r>
          </a:p>
          <a:p>
            <a:pPr marL="274917" indent="-274917">
              <a:lnSpc>
                <a:spcPts val="3800"/>
              </a:lnSpc>
              <a:buBlip>
                <a:blip r:embed="rId2"/>
              </a:buBlip>
              <a:defRPr sz="3200"/>
            </a:pPr>
            <a:r>
              <a:t>One third of the drugs examined could be repositioned as anti-TB drugs</a:t>
            </a:r>
          </a:p>
          <a:p>
            <a:pPr marL="274917" indent="-274917">
              <a:lnSpc>
                <a:spcPts val="3800"/>
              </a:lnSpc>
              <a:buBlip>
                <a:blip r:embed="rId2"/>
              </a:buBlip>
              <a:defRPr sz="3200"/>
            </a:pPr>
            <a:r>
              <a:t>Implications for taking drugs that are cheap to produce and clinically evaluated and reformulating for diseases with lower value markets.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droppedImage.pdf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5184868" y="590127"/>
            <a:ext cx="5544885" cy="4851773"/>
          </a:xfrm>
          <a:prstGeom prst="rect">
            <a:avLst/>
          </a:prstGeom>
        </p:spPr>
      </p:pic>
      <p:sp>
        <p:nvSpPr>
          <p:cNvPr id="438" name="Shape 4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Synthetic lethality</a:t>
            </a:r>
          </a:p>
        </p:txBody>
      </p:sp>
      <p:sp>
        <p:nvSpPr>
          <p:cNvPr id="439" name="Shape 439"/>
          <p:cNvSpPr>
            <a:spLocks noGrp="1"/>
          </p:cNvSpPr>
          <p:nvPr>
            <p:ph type="body" sz="quarter" idx="4294967295"/>
          </p:nvPr>
        </p:nvSpPr>
        <p:spPr>
          <a:xfrm>
            <a:off x="774700" y="736600"/>
            <a:ext cx="2781300" cy="8305800"/>
          </a:xfrm>
          <a:prstGeom prst="rect">
            <a:avLst/>
          </a:prstGeom>
        </p:spPr>
        <p:txBody>
          <a:bodyPr numCol="1" spcCol="38100"/>
          <a:lstStyle/>
          <a:p>
            <a:pPr marL="0" indent="0">
              <a:lnSpc>
                <a:spcPts val="2800"/>
              </a:lnSpc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 sz="2400"/>
            </a:pPr>
            <a:r>
              <a:t>Environments may exist in the human infection model where a single gene knockout is not lethal individually, but in combination with another gene is lethal</a:t>
            </a:r>
          </a:p>
          <a:p>
            <a:pPr marL="0" indent="0">
              <a:lnSpc>
                <a:spcPts val="2800"/>
              </a:lnSpc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 sz="2400"/>
            </a:pPr>
            <a:endParaRPr/>
          </a:p>
          <a:p>
            <a:pPr marL="0" indent="0">
              <a:lnSpc>
                <a:spcPts val="2800"/>
              </a:lnSpc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 sz="2400"/>
            </a:pPr>
            <a:r>
              <a:t>Concept: inhibition of two apparently non-essential proteins may be lethal</a:t>
            </a:r>
          </a:p>
          <a:p>
            <a:pPr marL="0" indent="0">
              <a:lnSpc>
                <a:spcPts val="2800"/>
              </a:lnSpc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 sz="2400"/>
            </a:pPr>
            <a:endParaRPr/>
          </a:p>
          <a:p>
            <a:pPr marL="0" indent="0">
              <a:lnSpc>
                <a:spcPts val="2800"/>
              </a:lnSpc>
              <a:spcBef>
                <a:spcPts val="800"/>
              </a:spcBef>
              <a:buClrTx/>
              <a:buSzTx/>
              <a:buNone/>
              <a:tabLst>
                <a:tab pos="736600" algn="l"/>
              </a:tabLst>
              <a:defRPr sz="2400"/>
            </a:pPr>
            <a:r>
              <a:t>Implications for design of inhibitors</a:t>
            </a:r>
          </a:p>
        </p:txBody>
      </p:sp>
      <p:sp>
        <p:nvSpPr>
          <p:cNvPr id="440" name="Shape 440"/>
          <p:cNvSpPr/>
          <p:nvPr/>
        </p:nvSpPr>
        <p:spPr>
          <a:xfrm>
            <a:off x="3837482" y="5486870"/>
            <a:ext cx="8949127" cy="1558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57200">
              <a:lnSpc>
                <a:spcPts val="4000"/>
              </a:lnSpc>
              <a:spcBef>
                <a:spcPts val="1500"/>
              </a:spcBef>
              <a:tabLst/>
              <a:defRPr sz="1800">
                <a:solidFill>
                  <a:srgbClr val="606060"/>
                </a:solidFill>
              </a:defRPr>
            </a:lvl1pPr>
          </a:lstStyle>
          <a:p>
            <a:r>
              <a:rPr sz="1600" dirty="0"/>
              <a:t>Metabolic genes A and B show synthetic lethality in Environment I, where starting nutrients of both pathways are present in the medium. However, B is unable to compensate deletion of A in Environment II, and the double mutant is rescued by the third pathway in Environment III.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One-Target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3488" r="13584" b="98"/>
          <a:stretch>
            <a:fillRect/>
          </a:stretch>
        </p:blipFill>
        <p:spPr>
          <a:xfrm>
            <a:off x="7906917" y="3124200"/>
            <a:ext cx="4435047" cy="5988522"/>
          </a:xfrm>
          <a:prstGeom prst="rect">
            <a:avLst/>
          </a:prstGeom>
        </p:spPr>
      </p:pic>
      <p:sp>
        <p:nvSpPr>
          <p:cNvPr id="443" name="Shape 4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discovery mantra</a:t>
            </a:r>
          </a:p>
        </p:txBody>
      </p:sp>
      <p:sp>
        <p:nvSpPr>
          <p:cNvPr id="444" name="Shape 444"/>
          <p:cNvSpPr>
            <a:spLocks noGrp="1"/>
          </p:cNvSpPr>
          <p:nvPr>
            <p:ph type="body" sz="half" idx="1"/>
          </p:nvPr>
        </p:nvSpPr>
        <p:spPr>
          <a:xfrm>
            <a:off x="876300" y="3352800"/>
            <a:ext cx="6337300" cy="5524500"/>
          </a:xfrm>
          <a:prstGeom prst="rect">
            <a:avLst/>
          </a:prstGeom>
        </p:spPr>
        <p:txBody>
          <a:bodyPr/>
          <a:lstStyle/>
          <a:p>
            <a:pPr marL="274917" indent="-274917">
              <a:lnSpc>
                <a:spcPts val="3800"/>
              </a:lnSpc>
              <a:buBlip>
                <a:blip r:embed="rId3"/>
              </a:buBlip>
              <a:defRPr sz="3200"/>
            </a:pPr>
            <a:r>
              <a:t>Conventional discovery (including examples in this lecture series) embraces the “</a:t>
            </a:r>
            <a:r>
              <a:rPr b="1">
                <a:solidFill>
                  <a:srgbClr val="E08C51"/>
                </a:solidFill>
              </a:rPr>
              <a:t>one gene</a:t>
            </a:r>
            <a:r>
              <a:t>, </a:t>
            </a:r>
            <a:r>
              <a:rPr b="1">
                <a:solidFill>
                  <a:srgbClr val="339BD6"/>
                </a:solidFill>
              </a:rPr>
              <a:t>one drug</a:t>
            </a:r>
            <a:r>
              <a:t>, </a:t>
            </a:r>
            <a:r>
              <a:rPr b="1">
                <a:solidFill>
                  <a:srgbClr val="CF364E"/>
                </a:solidFill>
              </a:rPr>
              <a:t>one disease. </a:t>
            </a:r>
          </a:p>
          <a:p>
            <a:pPr marL="274917" indent="-274917">
              <a:lnSpc>
                <a:spcPts val="3800"/>
              </a:lnSpc>
              <a:buBlip>
                <a:blip r:embed="rId3"/>
              </a:buBlip>
              <a:defRPr sz="3200"/>
            </a:pPr>
            <a:r>
              <a:t>Focus on essential genes that are identified as singularly essential in lab conditions may miss interesting processes that could be targets of inhibitors.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Identify target - attack</a:t>
            </a:r>
          </a:p>
        </p:txBody>
      </p:sp>
      <p:sp>
        <p:nvSpPr>
          <p:cNvPr id="447" name="Shape 447"/>
          <p:cNvSpPr>
            <a:spLocks noGrp="1"/>
          </p:cNvSpPr>
          <p:nvPr>
            <p:ph type="body" idx="1"/>
          </p:nvPr>
        </p:nvSpPr>
        <p:spPr>
          <a:xfrm>
            <a:off x="876300" y="3352800"/>
            <a:ext cx="11290300" cy="5956300"/>
          </a:xfrm>
          <a:prstGeom prst="rect">
            <a:avLst/>
          </a:prstGeom>
        </p:spPr>
        <p:txBody>
          <a:bodyPr/>
          <a:lstStyle/>
          <a:p>
            <a:pPr marL="343647" indent="-343647">
              <a:lnSpc>
                <a:spcPts val="4800"/>
              </a:lnSpc>
              <a:buBlip>
                <a:blip r:embed="rId2"/>
              </a:buBlip>
              <a:defRPr sz="4000"/>
            </a:pPr>
            <a:r>
              <a:t>However, identifying targets that are not essential in isolation, but are in combination is not trivial (multiple possibilities).</a:t>
            </a:r>
          </a:p>
          <a:p>
            <a:pPr marL="343647" indent="-343647">
              <a:lnSpc>
                <a:spcPts val="4800"/>
              </a:lnSpc>
              <a:buBlip>
                <a:blip r:embed="rId2"/>
              </a:buBlip>
              <a:defRPr sz="4000"/>
            </a:pPr>
            <a:r>
              <a:t>Are there any other potential drawbacks to the “one drug, one target” philosophy?</a:t>
            </a:r>
          </a:p>
          <a:p>
            <a:pPr marL="343647" indent="-343647">
              <a:lnSpc>
                <a:spcPts val="4800"/>
              </a:lnSpc>
              <a:buBlip>
                <a:blip r:embed="rId2"/>
              </a:buBlip>
              <a:defRPr sz="4000"/>
            </a:pPr>
            <a:r>
              <a:t>Briefly covered in Lecture 1.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ts val="7400"/>
              </a:lnSpc>
              <a:defRPr sz="6200"/>
            </a:lvl1pPr>
          </a:lstStyle>
          <a:p>
            <a:r>
              <a:t>PC190723 - an example</a:t>
            </a:r>
          </a:p>
        </p:txBody>
      </p:sp>
      <p:sp>
        <p:nvSpPr>
          <p:cNvPr id="450" name="Shape 450"/>
          <p:cNvSpPr/>
          <p:nvPr/>
        </p:nvSpPr>
        <p:spPr>
          <a:xfrm>
            <a:off x="7112000" y="3657600"/>
            <a:ext cx="5168900" cy="491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r>
              <a:t>Model of PC190723 bound to FtsZ - possible to where the enzyme and the inhibitor will form bonds with the amino acids of FtsZ</a:t>
            </a:r>
          </a:p>
          <a:p>
            <a:endParaRPr/>
          </a:p>
          <a:p>
            <a:r>
              <a:t>Point mutations in these amino acids could prevent binding</a:t>
            </a:r>
          </a:p>
        </p:txBody>
      </p:sp>
      <p:pic>
        <p:nvPicPr>
          <p:cNvPr id="451" name="insid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300" y="3238500"/>
            <a:ext cx="5613400" cy="57559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Image42_mutants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3824" r="27248" b="628"/>
          <a:stretch>
            <a:fillRect/>
          </a:stretch>
        </p:blipFill>
        <p:spPr>
          <a:xfrm>
            <a:off x="7908290" y="3162300"/>
            <a:ext cx="4432301" cy="4947122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</p:pic>
      <p:sp>
        <p:nvSpPr>
          <p:cNvPr id="454" name="Shape 4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Single enzyme targets</a:t>
            </a:r>
          </a:p>
        </p:txBody>
      </p:sp>
      <p:sp>
        <p:nvSpPr>
          <p:cNvPr id="455" name="Shape 455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t>A single target may only require a single point mutation in the enzyme to generate resistance</a:t>
            </a:r>
          </a:p>
          <a:p>
            <a:pPr>
              <a:buBlip>
                <a:blip r:embed="rId3"/>
              </a:buBlip>
            </a:pPr>
            <a:r>
              <a:rPr>
                <a:solidFill>
                  <a:srgbClr val="0092AB"/>
                </a:solidFill>
              </a:rPr>
              <a:t>Spontaneous resistance mutants </a:t>
            </a:r>
            <a:r>
              <a:t>(SRRs)</a:t>
            </a:r>
          </a:p>
          <a:p>
            <a:pPr>
              <a:buBlip>
                <a:blip r:embed="rId3"/>
              </a:buBlip>
            </a:pPr>
            <a:r>
              <a:t>SRRs always identified - it’s the rate that they are found which gives information as to its likely clinical efficacy (or shelf life).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4232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4399" t="9113"/>
          <a:stretch>
            <a:fillRect/>
          </a:stretch>
        </p:blipFill>
        <p:spPr>
          <a:xfrm>
            <a:off x="8197850" y="3365500"/>
            <a:ext cx="4073056" cy="3137683"/>
          </a:xfrm>
          <a:prstGeom prst="rect">
            <a:avLst/>
          </a:prstGeom>
        </p:spPr>
      </p:pic>
      <p:sp>
        <p:nvSpPr>
          <p:cNvPr id="458" name="Shape 4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ts val="7600"/>
              </a:lnSpc>
              <a:defRPr sz="6400"/>
            </a:lvl1pPr>
          </a:lstStyle>
          <a:p>
            <a:r>
              <a:t>SRRs - synthetic antibiotics</a:t>
            </a:r>
          </a:p>
        </p:txBody>
      </p:sp>
      <p:sp>
        <p:nvSpPr>
          <p:cNvPr id="459" name="Shape 459"/>
          <p:cNvSpPr>
            <a:spLocks noGrp="1"/>
          </p:cNvSpPr>
          <p:nvPr>
            <p:ph type="body" sz="half" idx="1"/>
          </p:nvPr>
        </p:nvSpPr>
        <p:spPr>
          <a:xfrm>
            <a:off x="850900" y="3352800"/>
            <a:ext cx="6667500" cy="55245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  <a:defRPr>
                <a:solidFill>
                  <a:srgbClr val="0092AB"/>
                </a:solidFill>
              </a:defRPr>
            </a:pPr>
            <a:r>
              <a:t>VRC4232 (</a:t>
            </a:r>
            <a:r>
              <a:rPr i="1"/>
              <a:t>def</a:t>
            </a:r>
            <a:r>
              <a:t> inhibitor) 2 x 10</a:t>
            </a:r>
            <a:r>
              <a:rPr baseline="31999"/>
              <a:t>-7</a:t>
            </a:r>
            <a:r>
              <a:t> (</a:t>
            </a:r>
            <a:r>
              <a:rPr i="1"/>
              <a:t>S. aureus</a:t>
            </a:r>
            <a:r>
              <a:t>).</a:t>
            </a:r>
          </a:p>
          <a:p>
            <a:pPr>
              <a:buBlip>
                <a:blip r:embed="rId3"/>
              </a:buBlip>
              <a:defRPr>
                <a:solidFill>
                  <a:srgbClr val="0092AB"/>
                </a:solidFill>
              </a:defRPr>
            </a:pPr>
            <a:r>
              <a:t>PC190723 (</a:t>
            </a:r>
            <a:r>
              <a:rPr i="1"/>
              <a:t>fts</a:t>
            </a:r>
            <a:r>
              <a:t>Z inhibitor) = 2 x 10</a:t>
            </a:r>
            <a:r>
              <a:rPr baseline="31999"/>
              <a:t> -8</a:t>
            </a:r>
            <a:r>
              <a:t> (</a:t>
            </a:r>
            <a:r>
              <a:rPr i="1"/>
              <a:t>S. aureus</a:t>
            </a:r>
            <a:r>
              <a:t>)</a:t>
            </a:r>
          </a:p>
          <a:p>
            <a:pPr>
              <a:buBlip>
                <a:blip r:embed="rId3"/>
              </a:buBlip>
              <a:defRPr>
                <a:solidFill>
                  <a:srgbClr val="0092AB"/>
                </a:solidFill>
              </a:defRPr>
            </a:pPr>
            <a:r>
              <a:t>One in every 20,000,000 bacteria will develop resistance to VRC4232.</a:t>
            </a:r>
          </a:p>
          <a:p>
            <a:pPr>
              <a:buBlip>
                <a:blip r:embed="rId3"/>
              </a:buBlip>
              <a:defRPr>
                <a:solidFill>
                  <a:srgbClr val="0092AB"/>
                </a:solidFill>
              </a:defRPr>
            </a:pPr>
            <a:r>
              <a:t>10,000,000,000 bacteria in a single gram of your faeces.</a:t>
            </a:r>
          </a:p>
        </p:txBody>
      </p:sp>
      <p:pic>
        <p:nvPicPr>
          <p:cNvPr id="460" name="321_1673_F1.jpg"/>
          <p:cNvPicPr>
            <a:picLocks noChangeAspect="1"/>
          </p:cNvPicPr>
          <p:nvPr/>
        </p:nvPicPr>
        <p:blipFill>
          <a:blip r:embed="rId4">
            <a:extLst/>
          </a:blip>
          <a:srcRect l="2166" t="5699" r="59927" b="57709"/>
          <a:stretch>
            <a:fillRect/>
          </a:stretch>
        </p:blipFill>
        <p:spPr>
          <a:xfrm>
            <a:off x="8661400" y="5905500"/>
            <a:ext cx="3632200" cy="30268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" grpId="1" animBg="1" advAuto="0"/>
    </p:bld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616161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 Light"/>
        <a:ea typeface="Helvetica Neue Light"/>
        <a:cs typeface="Helvetica Neue Light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6BDEC"/>
        </a:solid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469900" rtl="0" fontAlgn="auto" latinLnBrk="0" hangingPunct="0">
          <a:lnSpc>
            <a:spcPts val="38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>
            <a:tab pos="1079500" algn="l"/>
          </a:tabLst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69900" rtl="0" fontAlgn="auto" latinLnBrk="0" hangingPunct="0">
          <a:lnSpc>
            <a:spcPts val="38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>
            <a:tab pos="1079500" algn="l"/>
          </a:tabLst>
          <a:defRPr kumimoji="0" sz="3200" b="0" i="0" u="none" strike="noStrike" cap="none" spc="0" normalizeH="0" baseline="0">
            <a:ln>
              <a:noFill/>
            </a:ln>
            <a:solidFill>
              <a:srgbClr val="616161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 Light"/>
        <a:ea typeface="Helvetica Neue Light"/>
        <a:cs typeface="Helvetica Neue Light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6BDEC"/>
        </a:solid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469900" rtl="0" fontAlgn="auto" latinLnBrk="0" hangingPunct="0">
          <a:lnSpc>
            <a:spcPts val="38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>
            <a:tab pos="1079500" algn="l"/>
          </a:tabLst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69900" rtl="0" fontAlgn="auto" latinLnBrk="0" hangingPunct="0">
          <a:lnSpc>
            <a:spcPts val="38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>
            <a:tab pos="1079500" algn="l"/>
          </a:tabLst>
          <a:defRPr kumimoji="0" sz="3200" b="0" i="0" u="none" strike="noStrike" cap="none" spc="0" normalizeH="0" baseline="0">
            <a:ln>
              <a:noFill/>
            </a:ln>
            <a:solidFill>
              <a:srgbClr val="616161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1561</Words>
  <Application>Microsoft Macintosh PowerPoint</Application>
  <PresentationFormat>Custom</PresentationFormat>
  <Paragraphs>209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Helvetica Neue</vt:lpstr>
      <vt:lpstr>Helvetica Neue Light</vt:lpstr>
      <vt:lpstr>Lucida Grande</vt:lpstr>
      <vt:lpstr>White</vt:lpstr>
      <vt:lpstr>Polypharmacology</vt:lpstr>
      <vt:lpstr>Aims</vt:lpstr>
      <vt:lpstr>Identify target - attack</vt:lpstr>
      <vt:lpstr>Synthetic lethality</vt:lpstr>
      <vt:lpstr>discovery mantra</vt:lpstr>
      <vt:lpstr>Identify target - attack</vt:lpstr>
      <vt:lpstr>PC190723 - an example</vt:lpstr>
      <vt:lpstr>Single enzyme targets</vt:lpstr>
      <vt:lpstr>SRRs - synthetic antibiotics</vt:lpstr>
      <vt:lpstr>Why the difference?</vt:lpstr>
      <vt:lpstr>Multiple targets</vt:lpstr>
      <vt:lpstr>Combination therapy</vt:lpstr>
      <vt:lpstr>Other options</vt:lpstr>
      <vt:lpstr>single drug - multiple targets</vt:lpstr>
      <vt:lpstr>Very possibly:</vt:lpstr>
      <vt:lpstr>Examples</vt:lpstr>
      <vt:lpstr>PowerPoint Presentation</vt:lpstr>
      <vt:lpstr>Polypharmacology</vt:lpstr>
      <vt:lpstr>Harnessing polypharmacology</vt:lpstr>
      <vt:lpstr>Drug interactions</vt:lpstr>
      <vt:lpstr>hybrid antibiotics</vt:lpstr>
      <vt:lpstr>Fluoroquinolones</vt:lpstr>
      <vt:lpstr>PowerPoint Presentation</vt:lpstr>
      <vt:lpstr>Clinical trails</vt:lpstr>
      <vt:lpstr>Possibilities of polypharmacology</vt:lpstr>
      <vt:lpstr>The Drugome</vt:lpstr>
      <vt:lpstr>PowerPoint Presentation</vt:lpstr>
      <vt:lpstr>PowerPoint Presentation</vt:lpstr>
      <vt:lpstr>Identifying clusters</vt:lpstr>
      <vt:lpstr>PowerPoint Presentation</vt:lpstr>
      <vt:lpstr>large benefits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Polypharmacology</dc:title>
  <cp:lastModifiedBy>Reviewer</cp:lastModifiedBy>
  <cp:revision>2</cp:revision>
  <dcterms:modified xsi:type="dcterms:W3CDTF">2019-05-15T08:44:38Z</dcterms:modified>
</cp:coreProperties>
</file>