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330200" rtl="0" fontAlgn="auto" latinLnBrk="0" hangingPunct="0">
      <a:lnSpc>
        <a:spcPts val="2600"/>
      </a:lnSpc>
      <a:spcBef>
        <a:spcPts val="0"/>
      </a:spcBef>
      <a:spcAft>
        <a:spcPts val="0"/>
      </a:spcAft>
      <a:buClrTx/>
      <a:buSzTx/>
      <a:buFontTx/>
      <a:buNone/>
      <a:tabLst>
        <a:tab pos="762000" algn="l"/>
      </a:tabLst>
      <a:defRPr kumimoji="0" sz="2200" b="0" i="0" u="none" strike="noStrike" cap="none" spc="0" normalizeH="0" baseline="0">
        <a:ln>
          <a:noFill/>
        </a:ln>
        <a:solidFill>
          <a:srgbClr val="616161"/>
        </a:solidFill>
        <a:effectLst/>
        <a:uFillTx/>
        <a:latin typeface="+mn-lt"/>
        <a:ea typeface="+mn-ea"/>
        <a:cs typeface="+mn-cs"/>
        <a:sym typeface="Helvetica Neue"/>
      </a:defRPr>
    </a:lvl1pPr>
    <a:lvl2pPr marL="0" marR="0" indent="342900" algn="ctr" defTabSz="330200" rtl="0" fontAlgn="auto" latinLnBrk="0" hangingPunct="0">
      <a:lnSpc>
        <a:spcPts val="2600"/>
      </a:lnSpc>
      <a:spcBef>
        <a:spcPts val="0"/>
      </a:spcBef>
      <a:spcAft>
        <a:spcPts val="0"/>
      </a:spcAft>
      <a:buClrTx/>
      <a:buSzTx/>
      <a:buFontTx/>
      <a:buNone/>
      <a:tabLst>
        <a:tab pos="762000" algn="l"/>
      </a:tabLst>
      <a:defRPr kumimoji="0" sz="2200" b="0" i="0" u="none" strike="noStrike" cap="none" spc="0" normalizeH="0" baseline="0">
        <a:ln>
          <a:noFill/>
        </a:ln>
        <a:solidFill>
          <a:srgbClr val="616161"/>
        </a:solidFill>
        <a:effectLst/>
        <a:uFillTx/>
        <a:latin typeface="+mn-lt"/>
        <a:ea typeface="+mn-ea"/>
        <a:cs typeface="+mn-cs"/>
        <a:sym typeface="Helvetica Neue"/>
      </a:defRPr>
    </a:lvl2pPr>
    <a:lvl3pPr marL="0" marR="0" indent="685800" algn="ctr" defTabSz="330200" rtl="0" fontAlgn="auto" latinLnBrk="0" hangingPunct="0">
      <a:lnSpc>
        <a:spcPts val="2600"/>
      </a:lnSpc>
      <a:spcBef>
        <a:spcPts val="0"/>
      </a:spcBef>
      <a:spcAft>
        <a:spcPts val="0"/>
      </a:spcAft>
      <a:buClrTx/>
      <a:buSzTx/>
      <a:buFontTx/>
      <a:buNone/>
      <a:tabLst>
        <a:tab pos="762000" algn="l"/>
      </a:tabLst>
      <a:defRPr kumimoji="0" sz="2200" b="0" i="0" u="none" strike="noStrike" cap="none" spc="0" normalizeH="0" baseline="0">
        <a:ln>
          <a:noFill/>
        </a:ln>
        <a:solidFill>
          <a:srgbClr val="616161"/>
        </a:solidFill>
        <a:effectLst/>
        <a:uFillTx/>
        <a:latin typeface="+mn-lt"/>
        <a:ea typeface="+mn-ea"/>
        <a:cs typeface="+mn-cs"/>
        <a:sym typeface="Helvetica Neue"/>
      </a:defRPr>
    </a:lvl3pPr>
    <a:lvl4pPr marL="0" marR="0" indent="1028700" algn="ctr" defTabSz="330200" rtl="0" fontAlgn="auto" latinLnBrk="0" hangingPunct="0">
      <a:lnSpc>
        <a:spcPts val="2600"/>
      </a:lnSpc>
      <a:spcBef>
        <a:spcPts val="0"/>
      </a:spcBef>
      <a:spcAft>
        <a:spcPts val="0"/>
      </a:spcAft>
      <a:buClrTx/>
      <a:buSzTx/>
      <a:buFontTx/>
      <a:buNone/>
      <a:tabLst>
        <a:tab pos="762000" algn="l"/>
      </a:tabLst>
      <a:defRPr kumimoji="0" sz="2200" b="0" i="0" u="none" strike="noStrike" cap="none" spc="0" normalizeH="0" baseline="0">
        <a:ln>
          <a:noFill/>
        </a:ln>
        <a:solidFill>
          <a:srgbClr val="616161"/>
        </a:solidFill>
        <a:effectLst/>
        <a:uFillTx/>
        <a:latin typeface="+mn-lt"/>
        <a:ea typeface="+mn-ea"/>
        <a:cs typeface="+mn-cs"/>
        <a:sym typeface="Helvetica Neue"/>
      </a:defRPr>
    </a:lvl4pPr>
    <a:lvl5pPr marL="0" marR="0" indent="1371600" algn="ctr" defTabSz="330200" rtl="0" fontAlgn="auto" latinLnBrk="0" hangingPunct="0">
      <a:lnSpc>
        <a:spcPts val="2600"/>
      </a:lnSpc>
      <a:spcBef>
        <a:spcPts val="0"/>
      </a:spcBef>
      <a:spcAft>
        <a:spcPts val="0"/>
      </a:spcAft>
      <a:buClrTx/>
      <a:buSzTx/>
      <a:buFontTx/>
      <a:buNone/>
      <a:tabLst>
        <a:tab pos="762000" algn="l"/>
      </a:tabLst>
      <a:defRPr kumimoji="0" sz="2200" b="0" i="0" u="none" strike="noStrike" cap="none" spc="0" normalizeH="0" baseline="0">
        <a:ln>
          <a:noFill/>
        </a:ln>
        <a:solidFill>
          <a:srgbClr val="616161"/>
        </a:solidFill>
        <a:effectLst/>
        <a:uFillTx/>
        <a:latin typeface="+mn-lt"/>
        <a:ea typeface="+mn-ea"/>
        <a:cs typeface="+mn-cs"/>
        <a:sym typeface="Helvetica Neue"/>
      </a:defRPr>
    </a:lvl5pPr>
    <a:lvl6pPr marL="0" marR="0" indent="1714500" algn="ctr" defTabSz="330200" rtl="0" fontAlgn="auto" latinLnBrk="0" hangingPunct="0">
      <a:lnSpc>
        <a:spcPts val="2600"/>
      </a:lnSpc>
      <a:spcBef>
        <a:spcPts val="0"/>
      </a:spcBef>
      <a:spcAft>
        <a:spcPts val="0"/>
      </a:spcAft>
      <a:buClrTx/>
      <a:buSzTx/>
      <a:buFontTx/>
      <a:buNone/>
      <a:tabLst>
        <a:tab pos="762000" algn="l"/>
      </a:tabLst>
      <a:defRPr kumimoji="0" sz="2200" b="0" i="0" u="none" strike="noStrike" cap="none" spc="0" normalizeH="0" baseline="0">
        <a:ln>
          <a:noFill/>
        </a:ln>
        <a:solidFill>
          <a:srgbClr val="616161"/>
        </a:solidFill>
        <a:effectLst/>
        <a:uFillTx/>
        <a:latin typeface="+mn-lt"/>
        <a:ea typeface="+mn-ea"/>
        <a:cs typeface="+mn-cs"/>
        <a:sym typeface="Helvetica Neue"/>
      </a:defRPr>
    </a:lvl6pPr>
    <a:lvl7pPr marL="0" marR="0" indent="2057400" algn="ctr" defTabSz="330200" rtl="0" fontAlgn="auto" latinLnBrk="0" hangingPunct="0">
      <a:lnSpc>
        <a:spcPts val="2600"/>
      </a:lnSpc>
      <a:spcBef>
        <a:spcPts val="0"/>
      </a:spcBef>
      <a:spcAft>
        <a:spcPts val="0"/>
      </a:spcAft>
      <a:buClrTx/>
      <a:buSzTx/>
      <a:buFontTx/>
      <a:buNone/>
      <a:tabLst>
        <a:tab pos="762000" algn="l"/>
      </a:tabLst>
      <a:defRPr kumimoji="0" sz="2200" b="0" i="0" u="none" strike="noStrike" cap="none" spc="0" normalizeH="0" baseline="0">
        <a:ln>
          <a:noFill/>
        </a:ln>
        <a:solidFill>
          <a:srgbClr val="616161"/>
        </a:solidFill>
        <a:effectLst/>
        <a:uFillTx/>
        <a:latin typeface="+mn-lt"/>
        <a:ea typeface="+mn-ea"/>
        <a:cs typeface="+mn-cs"/>
        <a:sym typeface="Helvetica Neue"/>
      </a:defRPr>
    </a:lvl7pPr>
    <a:lvl8pPr marL="0" marR="0" indent="2400300" algn="ctr" defTabSz="330200" rtl="0" fontAlgn="auto" latinLnBrk="0" hangingPunct="0">
      <a:lnSpc>
        <a:spcPts val="2600"/>
      </a:lnSpc>
      <a:spcBef>
        <a:spcPts val="0"/>
      </a:spcBef>
      <a:spcAft>
        <a:spcPts val="0"/>
      </a:spcAft>
      <a:buClrTx/>
      <a:buSzTx/>
      <a:buFontTx/>
      <a:buNone/>
      <a:tabLst>
        <a:tab pos="762000" algn="l"/>
      </a:tabLst>
      <a:defRPr kumimoji="0" sz="2200" b="0" i="0" u="none" strike="noStrike" cap="none" spc="0" normalizeH="0" baseline="0">
        <a:ln>
          <a:noFill/>
        </a:ln>
        <a:solidFill>
          <a:srgbClr val="616161"/>
        </a:solidFill>
        <a:effectLst/>
        <a:uFillTx/>
        <a:latin typeface="+mn-lt"/>
        <a:ea typeface="+mn-ea"/>
        <a:cs typeface="+mn-cs"/>
        <a:sym typeface="Helvetica Neue"/>
      </a:defRPr>
    </a:lvl8pPr>
    <a:lvl9pPr marL="0" marR="0" indent="2743200" algn="ctr" defTabSz="330200" rtl="0" fontAlgn="auto" latinLnBrk="0" hangingPunct="0">
      <a:lnSpc>
        <a:spcPts val="2600"/>
      </a:lnSpc>
      <a:spcBef>
        <a:spcPts val="0"/>
      </a:spcBef>
      <a:spcAft>
        <a:spcPts val="0"/>
      </a:spcAft>
      <a:buClrTx/>
      <a:buSzTx/>
      <a:buFontTx/>
      <a:buNone/>
      <a:tabLst>
        <a:tab pos="762000" algn="l"/>
      </a:tabLst>
      <a:defRPr kumimoji="0" sz="2200" b="0" i="0" u="none" strike="noStrike" cap="none" spc="0" normalizeH="0" baseline="0">
        <a:ln>
          <a:noFill/>
        </a:ln>
        <a:solidFill>
          <a:srgbClr val="616161"/>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616161"/>
        </a:fontRef>
        <a:srgbClr val="616161"/>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noFill/>
        </a:fill>
      </a:tcStyle>
    </a:wholeTbl>
    <a:band2H>
      <a:tcTxStyle/>
      <a:tcStyle>
        <a:tcBdr/>
        <a:fill>
          <a:solidFill>
            <a:srgbClr val="EFF1F3"/>
          </a:solidFill>
        </a:fill>
      </a:tcStyle>
    </a:band2H>
    <a:firstCol>
      <a:tcTxStyle b="off" i="off">
        <a:fontRef idx="minor">
          <a:srgbClr val="4F7CA5"/>
        </a:fontRef>
        <a:srgbClr val="4F7CA5"/>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A3DAFE"/>
          </a:solidFill>
        </a:fill>
      </a:tcStyle>
    </a:firstCol>
    <a:lastRow>
      <a:tcTxStyle b="off" i="off">
        <a:fontRef idx="minor">
          <a:srgbClr val="616161"/>
        </a:fontRef>
        <a:srgbClr val="616161"/>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94D1FE"/>
          </a:solidFill>
        </a:fill>
      </a:tcStyle>
    </a:lastRow>
    <a:firstRow>
      <a:tcTxStyle b="off" i="off">
        <a:fontRef idx="minor">
          <a:srgbClr val="FFFFFF"/>
        </a:fontRef>
        <a:srgbClr val="FFFFFF"/>
      </a:tcTxStyle>
      <a:tcStyle>
        <a:tcBdr>
          <a:left>
            <a:ln w="12700" cap="flat">
              <a:solidFill>
                <a:srgbClr val="71B4E3"/>
              </a:solidFill>
              <a:prstDash val="solid"/>
              <a:miter lim="400000"/>
            </a:ln>
          </a:left>
          <a:right>
            <a:ln w="12700" cap="flat">
              <a:solidFill>
                <a:srgbClr val="71B4E3"/>
              </a:solidFill>
              <a:prstDash val="solid"/>
              <a:miter lim="400000"/>
            </a:ln>
          </a:right>
          <a:top>
            <a:ln w="12700" cap="flat">
              <a:solidFill>
                <a:srgbClr val="71B4E3"/>
              </a:solidFill>
              <a:prstDash val="solid"/>
              <a:miter lim="400000"/>
            </a:ln>
          </a:top>
          <a:bottom>
            <a:ln w="12700" cap="flat">
              <a:solidFill>
                <a:srgbClr val="71B4E3"/>
              </a:solidFill>
              <a:prstDash val="solid"/>
              <a:miter lim="400000"/>
            </a:ln>
          </a:bottom>
          <a:insideH>
            <a:ln w="12700" cap="flat">
              <a:solidFill>
                <a:srgbClr val="71B4E3"/>
              </a:solidFill>
              <a:prstDash val="solid"/>
              <a:miter lim="400000"/>
            </a:ln>
          </a:insideH>
          <a:insideV>
            <a:ln w="12700" cap="flat">
              <a:solidFill>
                <a:srgbClr val="71B4E3"/>
              </a:solidFill>
              <a:prstDash val="solid"/>
              <a:miter lim="400000"/>
            </a:ln>
          </a:insideV>
        </a:tcBdr>
        <a:fill>
          <a:solidFill>
            <a:srgbClr val="86BDEC"/>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5"/>
    <p:restoredTop sz="94586"/>
  </p:normalViewPr>
  <p:slideViewPr>
    <p:cSldViewPr snapToGrid="0" snapToObjects="1">
      <p:cViewPr varScale="1">
        <p:scale>
          <a:sx n="102" d="100"/>
          <a:sy n="102" d="100"/>
        </p:scale>
        <p:origin x="12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view3D>
      <c:rotX val="18"/>
      <c:hPercent val="53"/>
      <c:rotY val="18"/>
      <c:depthPercent val="51"/>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6406"/>
          <c:y val="0.19121"/>
          <c:w val="0.707078"/>
          <c:h val="0.79629"/>
        </c:manualLayout>
      </c:layout>
      <c:bar3DChart>
        <c:barDir val="col"/>
        <c:grouping val="clustered"/>
        <c:varyColors val="0"/>
        <c:ser>
          <c:idx val="0"/>
          <c:order val="0"/>
          <c:tx>
            <c:strRef>
              <c:f>Sheet1!$A$2</c:f>
              <c:strCache>
                <c:ptCount val="1"/>
                <c:pt idx="0">
                  <c:v>Number of new antibacterials apporved in the USA</c:v>
                </c:pt>
              </c:strCache>
            </c:strRef>
          </c:tx>
          <c:spPr>
            <a:solidFill>
              <a:srgbClr val="86BDEC"/>
            </a:solidFill>
            <a:ln w="12700" cap="flat">
              <a:noFill/>
              <a:miter lim="400000"/>
            </a:ln>
            <a:effectLst>
              <a:outerShdw blurRad="127000" dir="7800000" algn="tl">
                <a:srgbClr val="000000">
                  <a:alpha val="40000"/>
                </a:srgbClr>
              </a:outerShdw>
            </a:effectLst>
            <a:sp3d prstMaterial="matte"/>
          </c:spPr>
          <c:invertIfNegative val="0"/>
          <c:cat>
            <c:strRef>
              <c:f>Sheet1!$B$1:$F$1</c:f>
              <c:strCache>
                <c:ptCount val="5"/>
                <c:pt idx="0">
                  <c:v>1983-1987</c:v>
                </c:pt>
                <c:pt idx="1">
                  <c:v>1988-1992</c:v>
                </c:pt>
                <c:pt idx="2">
                  <c:v>1993-1997</c:v>
                </c:pt>
                <c:pt idx="3">
                  <c:v>1997-2002</c:v>
                </c:pt>
                <c:pt idx="4">
                  <c:v>2002-2005</c:v>
                </c:pt>
              </c:strCache>
            </c:strRef>
          </c:cat>
          <c:val>
            <c:numRef>
              <c:f>Sheet1!$B$2:$F$2</c:f>
              <c:numCache>
                <c:formatCode>General</c:formatCode>
                <c:ptCount val="5"/>
                <c:pt idx="0">
                  <c:v>16.0</c:v>
                </c:pt>
                <c:pt idx="1">
                  <c:v>14.0</c:v>
                </c:pt>
                <c:pt idx="2">
                  <c:v>10.0</c:v>
                </c:pt>
                <c:pt idx="3">
                  <c:v>7.0</c:v>
                </c:pt>
                <c:pt idx="4">
                  <c:v>3.0</c:v>
                </c:pt>
              </c:numCache>
            </c:numRef>
          </c:val>
        </c:ser>
        <c:ser>
          <c:idx val="1"/>
          <c:order val="1"/>
          <c:tx>
            <c:strRef>
              <c:f>Sheet1!$A$3</c:f>
              <c:strCache>
                <c:ptCount val="1"/>
                <c:pt idx="0">
                  <c:v>% incidence MRSA</c:v>
                </c:pt>
              </c:strCache>
            </c:strRef>
          </c:tx>
          <c:spPr>
            <a:solidFill>
              <a:srgbClr val="A6EAED"/>
            </a:solidFill>
            <a:ln w="12700" cap="flat">
              <a:noFill/>
              <a:miter lim="400000"/>
            </a:ln>
            <a:effectLst>
              <a:outerShdw blurRad="127000" dir="7800000" algn="tl">
                <a:srgbClr val="000000">
                  <a:alpha val="40000"/>
                </a:srgbClr>
              </a:outerShdw>
            </a:effectLst>
            <a:sp3d prstMaterial="matte"/>
          </c:spPr>
          <c:invertIfNegative val="0"/>
          <c:cat>
            <c:strRef>
              <c:f>Sheet1!$B$1:$F$1</c:f>
              <c:strCache>
                <c:ptCount val="5"/>
                <c:pt idx="0">
                  <c:v>1983-1987</c:v>
                </c:pt>
                <c:pt idx="1">
                  <c:v>1988-1992</c:v>
                </c:pt>
                <c:pt idx="2">
                  <c:v>1993-1997</c:v>
                </c:pt>
                <c:pt idx="3">
                  <c:v>1997-2002</c:v>
                </c:pt>
                <c:pt idx="4">
                  <c:v>2002-2005</c:v>
                </c:pt>
              </c:strCache>
            </c:strRef>
          </c:cat>
          <c:val>
            <c:numRef>
              <c:f>Sheet1!$B$3:$F$3</c:f>
              <c:numCache>
                <c:formatCode>General</c:formatCode>
                <c:ptCount val="5"/>
                <c:pt idx="0">
                  <c:v>2.0</c:v>
                </c:pt>
                <c:pt idx="1">
                  <c:v>25.0</c:v>
                </c:pt>
                <c:pt idx="2">
                  <c:v>40.0</c:v>
                </c:pt>
                <c:pt idx="3">
                  <c:v>50.0</c:v>
                </c:pt>
                <c:pt idx="4">
                  <c:v>59.0</c:v>
                </c:pt>
              </c:numCache>
            </c:numRef>
          </c:val>
        </c:ser>
        <c:ser>
          <c:idx val="2"/>
          <c:order val="2"/>
          <c:tx>
            <c:strRef>
              <c:f>Sheet1!$A$4</c:f>
              <c:strCache>
                <c:ptCount val="1"/>
                <c:pt idx="0">
                  <c:v>% incidence VRE</c:v>
                </c:pt>
              </c:strCache>
            </c:strRef>
          </c:tx>
          <c:spPr>
            <a:solidFill>
              <a:srgbClr val="DEFF78"/>
            </a:solidFill>
            <a:ln w="12700" cap="flat">
              <a:noFill/>
              <a:miter lim="400000"/>
            </a:ln>
            <a:effectLst>
              <a:outerShdw blurRad="127000" dir="7800000" algn="tl">
                <a:srgbClr val="000000">
                  <a:alpha val="40000"/>
                </a:srgbClr>
              </a:outerShdw>
            </a:effectLst>
            <a:sp3d prstMaterial="matte"/>
          </c:spPr>
          <c:invertIfNegative val="0"/>
          <c:cat>
            <c:strRef>
              <c:f>Sheet1!$B$1:$F$1</c:f>
              <c:strCache>
                <c:ptCount val="5"/>
                <c:pt idx="0">
                  <c:v>1983-1987</c:v>
                </c:pt>
                <c:pt idx="1">
                  <c:v>1988-1992</c:v>
                </c:pt>
                <c:pt idx="2">
                  <c:v>1993-1997</c:v>
                </c:pt>
                <c:pt idx="3">
                  <c:v>1997-2002</c:v>
                </c:pt>
                <c:pt idx="4">
                  <c:v>2002-2005</c:v>
                </c:pt>
              </c:strCache>
            </c:strRef>
          </c:cat>
          <c:val>
            <c:numRef>
              <c:f>Sheet1!$B$4:$F$4</c:f>
              <c:numCache>
                <c:formatCode>General</c:formatCode>
                <c:ptCount val="5"/>
                <c:pt idx="0">
                  <c:v>0.0</c:v>
                </c:pt>
                <c:pt idx="1">
                  <c:v>2.0</c:v>
                </c:pt>
                <c:pt idx="2">
                  <c:v>10.0</c:v>
                </c:pt>
                <c:pt idx="3">
                  <c:v>20.0</c:v>
                </c:pt>
                <c:pt idx="4">
                  <c:v>30.0</c:v>
                </c:pt>
              </c:numCache>
            </c:numRef>
          </c:val>
        </c:ser>
        <c:dLbls>
          <c:showLegendKey val="0"/>
          <c:showVal val="0"/>
          <c:showCatName val="0"/>
          <c:showSerName val="0"/>
          <c:showPercent val="0"/>
          <c:showBubbleSize val="0"/>
        </c:dLbls>
        <c:gapWidth val="70"/>
        <c:shape val="box"/>
        <c:axId val="-221638544"/>
        <c:axId val="-302128128"/>
        <c:axId val="-302125840"/>
      </c:bar3DChart>
      <c:catAx>
        <c:axId val="-221638544"/>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a:defRPr sz="1400" b="0" i="0" u="none" strike="noStrike">
                <a:solidFill>
                  <a:srgbClr val="4F7CA5"/>
                </a:solidFill>
                <a:latin typeface="Helvetica Neue"/>
              </a:defRPr>
            </a:pPr>
            <a:endParaRPr lang="en-US"/>
          </a:p>
        </c:txPr>
        <c:crossAx val="-302128128"/>
        <c:crosses val="autoZero"/>
        <c:auto val="1"/>
        <c:lblAlgn val="ctr"/>
        <c:lblOffset val="100"/>
        <c:noMultiLvlLbl val="1"/>
      </c:catAx>
      <c:valAx>
        <c:axId val="-302128128"/>
        <c:scaling>
          <c:orientation val="minMax"/>
        </c:scaling>
        <c:delete val="0"/>
        <c:axPos val="l"/>
        <c:majorGridlines>
          <c:spPr>
            <a:ln w="12700" cap="flat">
              <a:solidFill>
                <a:srgbClr val="71B4E3"/>
              </a:solidFill>
              <a:prstDash val="solid"/>
              <a:miter lim="400000"/>
            </a:ln>
          </c:spPr>
        </c:majorGridlines>
        <c:numFmt formatCode="#,##0" sourceLinked="0"/>
        <c:majorTickMark val="none"/>
        <c:minorTickMark val="none"/>
        <c:tickLblPos val="nextTo"/>
        <c:spPr>
          <a:ln w="12700" cap="flat">
            <a:noFill/>
            <a:prstDash val="solid"/>
            <a:miter lim="400000"/>
          </a:ln>
        </c:spPr>
        <c:txPr>
          <a:bodyPr rot="0"/>
          <a:lstStyle/>
          <a:p>
            <a:pPr>
              <a:defRPr sz="1400" b="0" i="0" u="none" strike="noStrike">
                <a:solidFill>
                  <a:srgbClr val="4F7CA5"/>
                </a:solidFill>
                <a:latin typeface="Helvetica Neue"/>
              </a:defRPr>
            </a:pPr>
            <a:endParaRPr lang="en-US"/>
          </a:p>
        </c:txPr>
        <c:crossAx val="-221638544"/>
        <c:crosses val="autoZero"/>
        <c:crossBetween val="between"/>
        <c:majorUnit val="15.0"/>
        <c:minorUnit val="7.5"/>
      </c:valAx>
      <c:serAx>
        <c:axId val="-302125840"/>
        <c:scaling>
          <c:orientation val="minMax"/>
        </c:scaling>
        <c:delete val="0"/>
        <c:axPos val="b"/>
        <c:majorTickMark val="out"/>
        <c:minorTickMark val="none"/>
        <c:tickLblPos val="none"/>
        <c:spPr>
          <a:ln w="12700" cap="flat">
            <a:noFill/>
            <a:prstDash val="solid"/>
            <a:miter lim="400000"/>
          </a:ln>
        </c:spPr>
        <c:crossAx val="-302128128"/>
        <c:crosses val="autoZero"/>
        <c:tickLblSkip val="1"/>
      </c:serAx>
      <c:spPr>
        <a:noFill/>
        <a:ln w="12700" cap="flat">
          <a:noFill/>
          <a:miter lim="400000"/>
        </a:ln>
        <a:effectLst/>
      </c:spPr>
    </c:plotArea>
    <c:legend>
      <c:legendPos val="r"/>
      <c:layout>
        <c:manualLayout>
          <c:xMode val="edge"/>
          <c:yMode val="edge"/>
          <c:x val="0.0"/>
          <c:y val="0.0"/>
          <c:w val="1.0"/>
          <c:h val="0.223044"/>
        </c:manualLayout>
      </c:layout>
      <c:overlay val="1"/>
      <c:spPr>
        <a:noFill/>
        <a:ln w="25400" cap="flat">
          <a:noFill/>
          <a:miter lim="400000"/>
        </a:ln>
        <a:effectLst/>
      </c:spPr>
      <c:txPr>
        <a:bodyPr rot="0"/>
        <a:lstStyle/>
        <a:p>
          <a:pPr>
            <a:defRPr sz="1800" b="0" i="0" u="none" strike="noStrike">
              <a:solidFill>
                <a:srgbClr val="4F7CA5"/>
              </a:solidFill>
              <a:latin typeface="Helvetica Neue"/>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xfrm>
            <a:off x="1143000" y="685800"/>
            <a:ext cx="4572000" cy="3429000"/>
          </a:xfrm>
          <a:prstGeom prst="rect">
            <a:avLst/>
          </a:prstGeom>
        </p:spPr>
        <p:txBody>
          <a:bodyPr/>
          <a:lstStyle/>
          <a:p>
            <a:endParaRPr/>
          </a:p>
        </p:txBody>
      </p:sp>
      <p:sp>
        <p:nvSpPr>
          <p:cNvPr id="425" name="Shape 4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330200" latinLnBrk="0">
      <a:defRPr>
        <a:latin typeface="Lucida Grande"/>
        <a:ea typeface="Lucida Grande"/>
        <a:cs typeface="Lucida Grande"/>
        <a:sym typeface="Lucida Grande"/>
      </a:defRPr>
    </a:lvl1pPr>
    <a:lvl2pPr indent="228600" defTabSz="330200" latinLnBrk="0">
      <a:defRPr>
        <a:latin typeface="Lucida Grande"/>
        <a:ea typeface="Lucida Grande"/>
        <a:cs typeface="Lucida Grande"/>
        <a:sym typeface="Lucida Grande"/>
      </a:defRPr>
    </a:lvl2pPr>
    <a:lvl3pPr indent="457200" defTabSz="330200" latinLnBrk="0">
      <a:defRPr>
        <a:latin typeface="Lucida Grande"/>
        <a:ea typeface="Lucida Grande"/>
        <a:cs typeface="Lucida Grande"/>
        <a:sym typeface="Lucida Grande"/>
      </a:defRPr>
    </a:lvl3pPr>
    <a:lvl4pPr indent="685800" defTabSz="330200" latinLnBrk="0">
      <a:defRPr>
        <a:latin typeface="Lucida Grande"/>
        <a:ea typeface="Lucida Grande"/>
        <a:cs typeface="Lucida Grande"/>
        <a:sym typeface="Lucida Grande"/>
      </a:defRPr>
    </a:lvl4pPr>
    <a:lvl5pPr indent="914400" defTabSz="330200" latinLnBrk="0">
      <a:defRPr>
        <a:latin typeface="Lucida Grande"/>
        <a:ea typeface="Lucida Grande"/>
        <a:cs typeface="Lucida Grande"/>
        <a:sym typeface="Lucida Grande"/>
      </a:defRPr>
    </a:lvl5pPr>
    <a:lvl6pPr indent="1143000" defTabSz="330200" latinLnBrk="0">
      <a:defRPr>
        <a:latin typeface="Lucida Grande"/>
        <a:ea typeface="Lucida Grande"/>
        <a:cs typeface="Lucida Grande"/>
        <a:sym typeface="Lucida Grande"/>
      </a:defRPr>
    </a:lvl6pPr>
    <a:lvl7pPr indent="1371600" defTabSz="330200" latinLnBrk="0">
      <a:defRPr>
        <a:latin typeface="Lucida Grande"/>
        <a:ea typeface="Lucida Grande"/>
        <a:cs typeface="Lucida Grande"/>
        <a:sym typeface="Lucida Grande"/>
      </a:defRPr>
    </a:lvl7pPr>
    <a:lvl8pPr indent="1600200" defTabSz="330200" latinLnBrk="0">
      <a:defRPr>
        <a:latin typeface="Lucida Grande"/>
        <a:ea typeface="Lucida Grande"/>
        <a:cs typeface="Lucida Grande"/>
        <a:sym typeface="Lucida Grande"/>
      </a:defRPr>
    </a:lvl8pPr>
    <a:lvl9pPr indent="1828800" defTabSz="330200" latinLnBrk="0">
      <a:defRPr>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
    <p:spTree>
      <p:nvGrpSpPr>
        <p:cNvPr id="1" name=""/>
        <p:cNvGrpSpPr/>
        <p:nvPr/>
      </p:nvGrpSpPr>
      <p:grpSpPr>
        <a:xfrm>
          <a:off x="0" y="0"/>
          <a:ext cx="0" cy="0"/>
          <a:chOff x="0" y="0"/>
          <a:chExt cx="0" cy="0"/>
        </a:xfrm>
      </p:grpSpPr>
      <p:sp>
        <p:nvSpPr>
          <p:cNvPr id="14" name="Shape 14"/>
          <p:cNvSpPr/>
          <p:nvPr/>
        </p:nvSpPr>
        <p:spPr>
          <a:xfrm>
            <a:off x="6413500" y="444500"/>
            <a:ext cx="2286000" cy="59690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15" name="Shape 15"/>
          <p:cNvSpPr/>
          <p:nvPr/>
        </p:nvSpPr>
        <p:spPr>
          <a:xfrm>
            <a:off x="444500" y="444500"/>
            <a:ext cx="5842000" cy="5969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16" name="Shape 16"/>
          <p:cNvSpPr>
            <a:spLocks noGrp="1"/>
          </p:cNvSpPr>
          <p:nvPr>
            <p:ph type="title"/>
          </p:nvPr>
        </p:nvSpPr>
        <p:spPr>
          <a:xfrm>
            <a:off x="800100" y="2057400"/>
            <a:ext cx="5130800" cy="2743200"/>
          </a:xfrm>
          <a:prstGeom prst="rect">
            <a:avLst/>
          </a:prstGeom>
        </p:spPr>
        <p:txBody>
          <a:bodyPr/>
          <a:lstStyle/>
          <a:p>
            <a:r>
              <a:t>Title Text</a:t>
            </a:r>
          </a:p>
        </p:txBody>
      </p:sp>
      <p:sp>
        <p:nvSpPr>
          <p:cNvPr id="17" name="Shape 17"/>
          <p:cNvSpPr>
            <a:spLocks noGrp="1"/>
          </p:cNvSpPr>
          <p:nvPr>
            <p:ph type="body" sz="quarter" idx="1"/>
          </p:nvPr>
        </p:nvSpPr>
        <p:spPr>
          <a:xfrm>
            <a:off x="800100" y="4889500"/>
            <a:ext cx="5130800" cy="1358900"/>
          </a:xfrm>
          <a:prstGeom prst="rect">
            <a:avLst/>
          </a:prstGeom>
        </p:spPr>
        <p:txBody>
          <a:bodyPr numCol="1" spcCol="38100"/>
          <a:lstStyle>
            <a:lvl1pPr marL="0" indent="0">
              <a:spcBef>
                <a:spcPts val="600"/>
              </a:spcBef>
              <a:buClrTx/>
              <a:buSzTx/>
              <a:buNone/>
              <a:tabLst>
                <a:tab pos="520700" algn="l"/>
              </a:tabLst>
              <a:defRPr>
                <a:solidFill>
                  <a:srgbClr val="FFFFFF"/>
                </a:solidFill>
              </a:defRPr>
            </a:lvl1pPr>
            <a:lvl2pPr marL="0" indent="0">
              <a:spcBef>
                <a:spcPts val="600"/>
              </a:spcBef>
              <a:buClrTx/>
              <a:buSzTx/>
              <a:buNone/>
              <a:tabLst>
                <a:tab pos="520700" algn="l"/>
              </a:tabLst>
              <a:defRPr>
                <a:solidFill>
                  <a:srgbClr val="FFFFFF"/>
                </a:solidFill>
              </a:defRPr>
            </a:lvl2pPr>
            <a:lvl3pPr marL="0" indent="0">
              <a:spcBef>
                <a:spcPts val="600"/>
              </a:spcBef>
              <a:buClrTx/>
              <a:buSzTx/>
              <a:buNone/>
              <a:tabLst>
                <a:tab pos="520700" algn="l"/>
              </a:tabLst>
              <a:defRPr>
                <a:solidFill>
                  <a:srgbClr val="FFFFFF"/>
                </a:solidFill>
              </a:defRPr>
            </a:lvl3pPr>
            <a:lvl4pPr marL="0" indent="0">
              <a:spcBef>
                <a:spcPts val="600"/>
              </a:spcBef>
              <a:buClrTx/>
              <a:buSzTx/>
              <a:buNone/>
              <a:tabLst>
                <a:tab pos="520700" algn="l"/>
              </a:tabLst>
              <a:defRPr>
                <a:solidFill>
                  <a:srgbClr val="FFFFFF"/>
                </a:solidFill>
              </a:defRPr>
            </a:lvl4pPr>
            <a:lvl5pPr marL="0" indent="0">
              <a:spcBef>
                <a:spcPts val="600"/>
              </a:spcBef>
              <a:buClrTx/>
              <a:buSzTx/>
              <a:buNone/>
              <a:tabLst>
                <a:tab pos="520700" algn="l"/>
              </a:tabLst>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8" name="Shape 18"/>
          <p:cNvSpPr>
            <a:spLocks noGrp="1"/>
          </p:cNvSpPr>
          <p:nvPr>
            <p:ph type="sldNum" sz="quarter" idx="2"/>
          </p:nvPr>
        </p:nvSpPr>
        <p:spPr>
          <a:xfrm>
            <a:off x="8144662" y="5975052"/>
            <a:ext cx="427838"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05" name="Shape 105"/>
          <p:cNvSpPr/>
          <p:nvPr/>
        </p:nvSpPr>
        <p:spPr>
          <a:xfrm>
            <a:off x="444500" y="444500"/>
            <a:ext cx="6388100" cy="16129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106" name="Shape 106"/>
          <p:cNvSpPr/>
          <p:nvPr/>
        </p:nvSpPr>
        <p:spPr>
          <a:xfrm>
            <a:off x="6972300" y="444500"/>
            <a:ext cx="1727200" cy="16129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107" name="Shape 107"/>
          <p:cNvSpPr/>
          <p:nvPr/>
        </p:nvSpPr>
        <p:spPr>
          <a:xfrm>
            <a:off x="457200" y="2209800"/>
            <a:ext cx="5003800" cy="41910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endParaRPr/>
          </a:p>
        </p:txBody>
      </p:sp>
      <p:sp>
        <p:nvSpPr>
          <p:cNvPr id="108" name="Shape 108"/>
          <p:cNvSpPr>
            <a:spLocks noGrp="1"/>
          </p:cNvSpPr>
          <p:nvPr>
            <p:ph type="pic" sz="half" idx="13"/>
          </p:nvPr>
        </p:nvSpPr>
        <p:spPr>
          <a:xfrm>
            <a:off x="5577410" y="2201499"/>
            <a:ext cx="3119567" cy="4216401"/>
          </a:xfrm>
          <a:prstGeom prst="rect">
            <a:avLst/>
          </a:prstGeom>
        </p:spPr>
        <p:txBody>
          <a:bodyPr lIns="91439" tIns="45719" rIns="91439" bIns="45719" numCol="1" spcCol="38100"/>
          <a:lstStyle/>
          <a:p>
            <a:endParaRPr/>
          </a:p>
        </p:txBody>
      </p:sp>
      <p:sp>
        <p:nvSpPr>
          <p:cNvPr id="109" name="Shape 109"/>
          <p:cNvSpPr>
            <a:spLocks noGrp="1"/>
          </p:cNvSpPr>
          <p:nvPr>
            <p:ph type="title"/>
          </p:nvPr>
        </p:nvSpPr>
        <p:spPr>
          <a:prstGeom prst="rect">
            <a:avLst/>
          </a:prstGeom>
        </p:spPr>
        <p:txBody>
          <a:bodyPr/>
          <a:lstStyle/>
          <a:p>
            <a:r>
              <a:t>Title Text</a:t>
            </a:r>
          </a:p>
        </p:txBody>
      </p:sp>
      <p:sp>
        <p:nvSpPr>
          <p:cNvPr id="110" name="Shape 110"/>
          <p:cNvSpPr>
            <a:spLocks noGrp="1"/>
          </p:cNvSpPr>
          <p:nvPr>
            <p:ph type="body" sz="half" idx="1"/>
          </p:nvPr>
        </p:nvSpPr>
        <p:spPr>
          <a:xfrm>
            <a:off x="609600" y="2362200"/>
            <a:ext cx="4686300" cy="3886200"/>
          </a:xfrm>
          <a:prstGeom prst="rect">
            <a:avLst/>
          </a:prstGeom>
        </p:spPr>
        <p:txBody>
          <a:bodyPr numCol="1" spcCol="38100"/>
          <a:lstStyle>
            <a:lvl1pPr>
              <a:buBlip>
                <a:blip r:embed="rId2"/>
              </a:buBlip>
            </a:lvl1pPr>
            <a:lvl2pPr>
              <a:buBlip>
                <a:blip r:embed="rId3"/>
              </a:buBlip>
            </a:lvl2pPr>
            <a:lvl3pPr>
              <a:buBlip>
                <a:blip r:embed="rId2"/>
              </a:buBlip>
            </a:lvl3pPr>
            <a:lvl4pPr>
              <a:buBlip>
                <a:blip r:embed="rId3"/>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11" name="Shape 1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118" name="Shape 118"/>
          <p:cNvSpPr/>
          <p:nvPr/>
        </p:nvSpPr>
        <p:spPr>
          <a:xfrm>
            <a:off x="444500" y="444500"/>
            <a:ext cx="8255000" cy="16129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119" name="Shape 119"/>
          <p:cNvSpPr/>
          <p:nvPr/>
        </p:nvSpPr>
        <p:spPr>
          <a:xfrm>
            <a:off x="457200" y="2209800"/>
            <a:ext cx="4064000" cy="41910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endParaRPr/>
          </a:p>
        </p:txBody>
      </p:sp>
      <p:sp>
        <p:nvSpPr>
          <p:cNvPr id="120" name="Shape 120"/>
          <p:cNvSpPr/>
          <p:nvPr/>
        </p:nvSpPr>
        <p:spPr>
          <a:xfrm>
            <a:off x="4660900" y="2197100"/>
            <a:ext cx="4038600" cy="42164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121" name="Shape 121"/>
          <p:cNvSpPr>
            <a:spLocks noGrp="1"/>
          </p:cNvSpPr>
          <p:nvPr>
            <p:ph type="title"/>
          </p:nvPr>
        </p:nvSpPr>
        <p:spPr>
          <a:xfrm>
            <a:off x="609600" y="584200"/>
            <a:ext cx="7912100" cy="1346200"/>
          </a:xfrm>
          <a:prstGeom prst="rect">
            <a:avLst/>
          </a:prstGeom>
        </p:spPr>
        <p:txBody>
          <a:bodyPr/>
          <a:lstStyle/>
          <a:p>
            <a:r>
              <a:t>Title Text</a:t>
            </a:r>
          </a:p>
        </p:txBody>
      </p:sp>
      <p:sp>
        <p:nvSpPr>
          <p:cNvPr id="122" name="Shape 122"/>
          <p:cNvSpPr>
            <a:spLocks noGrp="1"/>
          </p:cNvSpPr>
          <p:nvPr>
            <p:ph type="body" sz="half" idx="1"/>
          </p:nvPr>
        </p:nvSpPr>
        <p:spPr>
          <a:xfrm>
            <a:off x="609600" y="2362200"/>
            <a:ext cx="3733800" cy="3886200"/>
          </a:xfrm>
          <a:prstGeom prst="rect">
            <a:avLst/>
          </a:prstGeom>
        </p:spPr>
        <p:txBody>
          <a:bodyPr numCol="1" spcCol="38100"/>
          <a:lstStyle>
            <a:lvl1pPr>
              <a:buBlip>
                <a:blip r:embed="rId2"/>
              </a:buBlip>
            </a:lvl1pPr>
            <a:lvl2pPr>
              <a:buBlip>
                <a:blip r:embed="rId3"/>
              </a:buBlip>
            </a:lvl2pPr>
            <a:lvl3pPr>
              <a:buBlip>
                <a:blip r:embed="rId2"/>
              </a:buBlip>
            </a:lvl3pPr>
            <a:lvl4pPr>
              <a:buBlip>
                <a:blip r:embed="rId3"/>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23" name="Shape 1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 Right">
    <p:spTree>
      <p:nvGrpSpPr>
        <p:cNvPr id="1" name=""/>
        <p:cNvGrpSpPr/>
        <p:nvPr/>
      </p:nvGrpSpPr>
      <p:grpSpPr>
        <a:xfrm>
          <a:off x="0" y="0"/>
          <a:ext cx="0" cy="0"/>
          <a:chOff x="0" y="0"/>
          <a:chExt cx="0" cy="0"/>
        </a:xfrm>
      </p:grpSpPr>
      <p:sp>
        <p:nvSpPr>
          <p:cNvPr id="130" name="Shape 130"/>
          <p:cNvSpPr/>
          <p:nvPr/>
        </p:nvSpPr>
        <p:spPr>
          <a:xfrm>
            <a:off x="444500" y="444500"/>
            <a:ext cx="8255000" cy="16129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131" name="Shape 131"/>
          <p:cNvSpPr/>
          <p:nvPr/>
        </p:nvSpPr>
        <p:spPr>
          <a:xfrm>
            <a:off x="4635500" y="2209800"/>
            <a:ext cx="4064000" cy="41910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endParaRPr/>
          </a:p>
        </p:txBody>
      </p:sp>
      <p:sp>
        <p:nvSpPr>
          <p:cNvPr id="132" name="Shape 132"/>
          <p:cNvSpPr/>
          <p:nvPr/>
        </p:nvSpPr>
        <p:spPr>
          <a:xfrm>
            <a:off x="444500" y="2197100"/>
            <a:ext cx="4038600" cy="42164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133" name="Shape 133"/>
          <p:cNvSpPr>
            <a:spLocks noGrp="1"/>
          </p:cNvSpPr>
          <p:nvPr>
            <p:ph type="title"/>
          </p:nvPr>
        </p:nvSpPr>
        <p:spPr>
          <a:xfrm>
            <a:off x="609600" y="584200"/>
            <a:ext cx="7912100" cy="1346200"/>
          </a:xfrm>
          <a:prstGeom prst="rect">
            <a:avLst/>
          </a:prstGeom>
        </p:spPr>
        <p:txBody>
          <a:bodyPr/>
          <a:lstStyle/>
          <a:p>
            <a:r>
              <a:t>Title Text</a:t>
            </a:r>
          </a:p>
        </p:txBody>
      </p:sp>
      <p:sp>
        <p:nvSpPr>
          <p:cNvPr id="134" name="Shape 134"/>
          <p:cNvSpPr>
            <a:spLocks noGrp="1"/>
          </p:cNvSpPr>
          <p:nvPr>
            <p:ph type="body" sz="half" idx="1"/>
          </p:nvPr>
        </p:nvSpPr>
        <p:spPr>
          <a:xfrm>
            <a:off x="4800600" y="2362200"/>
            <a:ext cx="3733800" cy="3886200"/>
          </a:xfrm>
          <a:prstGeom prst="rect">
            <a:avLst/>
          </a:prstGeom>
        </p:spPr>
        <p:txBody>
          <a:bodyPr numCol="1" spcCol="38100"/>
          <a:lstStyle>
            <a:lvl1pPr>
              <a:buBlip>
                <a:blip r:embed="rId2"/>
              </a:buBlip>
            </a:lvl1pPr>
            <a:lvl2pPr>
              <a:buBlip>
                <a:blip r:embed="rId3"/>
              </a:buBlip>
            </a:lvl2pPr>
            <a:lvl3pPr>
              <a:buBlip>
                <a:blip r:embed="rId2"/>
              </a:buBlip>
            </a:lvl3pPr>
            <a:lvl4pPr>
              <a:buBlip>
                <a:blip r:embed="rId3"/>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35" name="Shape 1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lstStyle/>
          <a:p>
            <a:r>
              <a:t>Title Text</a:t>
            </a:r>
          </a:p>
        </p:txBody>
      </p:sp>
      <p:sp>
        <p:nvSpPr>
          <p:cNvPr id="143" name="Shape 143"/>
          <p:cNvSpPr>
            <a:spLocks noGrp="1"/>
          </p:cNvSpPr>
          <p:nvPr>
            <p:ph type="body" sz="half" idx="1"/>
          </p:nvPr>
        </p:nvSpPr>
        <p:spPr>
          <a:xfrm>
            <a:off x="609600" y="2362200"/>
            <a:ext cx="6045200" cy="3886200"/>
          </a:xfrm>
          <a:prstGeom prst="rect">
            <a:avLst/>
          </a:prstGeom>
        </p:spPr>
        <p:txBody>
          <a:bodyPr numCol="1" spcCol="38100"/>
          <a:lstStyle>
            <a:lvl1pPr marL="0" indent="0">
              <a:spcBef>
                <a:spcPts val="600"/>
              </a:spcBef>
              <a:buSzTx/>
              <a:buNone/>
            </a:lvl1pPr>
            <a:lvl2pPr marL="0" indent="0">
              <a:spcBef>
                <a:spcPts val="600"/>
              </a:spcBef>
              <a:buSzTx/>
              <a:buNone/>
            </a:lvl2pPr>
            <a:lvl3pPr marL="0" indent="0">
              <a:spcBef>
                <a:spcPts val="600"/>
              </a:spcBef>
              <a:buSzTx/>
              <a:buNone/>
            </a:lvl3pPr>
            <a:lvl4pPr marL="0" indent="0">
              <a:spcBef>
                <a:spcPts val="600"/>
              </a:spcBef>
              <a:buSzTx/>
              <a:buNone/>
            </a:lvl4pPr>
            <a:lvl5pPr marL="0" indent="0">
              <a:spcBef>
                <a:spcPts val="600"/>
              </a:spcBef>
              <a:buSzTx/>
              <a:buNone/>
            </a:lvl5pPr>
          </a:lstStyle>
          <a:p>
            <a:r>
              <a:t>Body Level One</a:t>
            </a:r>
          </a:p>
          <a:p>
            <a:pPr lvl="1"/>
            <a:r>
              <a:t>Body Level Two</a:t>
            </a:r>
          </a:p>
          <a:p>
            <a:pPr lvl="2"/>
            <a:r>
              <a:t>Body Level Three</a:t>
            </a:r>
          </a:p>
          <a:p>
            <a:pPr lvl="3"/>
            <a:r>
              <a:t>Body Level Four</a:t>
            </a:r>
          </a:p>
          <a:p>
            <a:pPr lvl="4"/>
            <a:r>
              <a:t>Body Level Five</a:t>
            </a:r>
          </a:p>
        </p:txBody>
      </p:sp>
      <p:sp>
        <p:nvSpPr>
          <p:cNvPr id="144" name="Shape 1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Text - Left">
    <p:spTree>
      <p:nvGrpSpPr>
        <p:cNvPr id="1" name=""/>
        <p:cNvGrpSpPr/>
        <p:nvPr/>
      </p:nvGrpSpPr>
      <p:grpSpPr>
        <a:xfrm>
          <a:off x="0" y="0"/>
          <a:ext cx="0" cy="0"/>
          <a:chOff x="0" y="0"/>
          <a:chExt cx="0" cy="0"/>
        </a:xfrm>
      </p:grpSpPr>
      <p:sp>
        <p:nvSpPr>
          <p:cNvPr id="151" name="Shape 151"/>
          <p:cNvSpPr/>
          <p:nvPr/>
        </p:nvSpPr>
        <p:spPr>
          <a:xfrm>
            <a:off x="444500" y="444500"/>
            <a:ext cx="8255000" cy="16129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152" name="Shape 152"/>
          <p:cNvSpPr/>
          <p:nvPr/>
        </p:nvSpPr>
        <p:spPr>
          <a:xfrm>
            <a:off x="457200" y="2209800"/>
            <a:ext cx="4064000" cy="41910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endParaRPr/>
          </a:p>
        </p:txBody>
      </p:sp>
      <p:sp>
        <p:nvSpPr>
          <p:cNvPr id="153" name="Shape 153"/>
          <p:cNvSpPr/>
          <p:nvPr/>
        </p:nvSpPr>
        <p:spPr>
          <a:xfrm>
            <a:off x="4660900" y="2197100"/>
            <a:ext cx="4038600" cy="42164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154" name="Shape 154"/>
          <p:cNvSpPr>
            <a:spLocks noGrp="1"/>
          </p:cNvSpPr>
          <p:nvPr>
            <p:ph type="title"/>
          </p:nvPr>
        </p:nvSpPr>
        <p:spPr>
          <a:xfrm>
            <a:off x="609600" y="584200"/>
            <a:ext cx="7912100" cy="1346200"/>
          </a:xfrm>
          <a:prstGeom prst="rect">
            <a:avLst/>
          </a:prstGeom>
        </p:spPr>
        <p:txBody>
          <a:bodyPr/>
          <a:lstStyle/>
          <a:p>
            <a:r>
              <a:t>Title Text</a:t>
            </a:r>
          </a:p>
        </p:txBody>
      </p:sp>
      <p:sp>
        <p:nvSpPr>
          <p:cNvPr id="155" name="Shape 155"/>
          <p:cNvSpPr>
            <a:spLocks noGrp="1"/>
          </p:cNvSpPr>
          <p:nvPr>
            <p:ph type="body" sz="half" idx="1"/>
          </p:nvPr>
        </p:nvSpPr>
        <p:spPr>
          <a:xfrm>
            <a:off x="609600" y="2362200"/>
            <a:ext cx="3733800" cy="3886200"/>
          </a:xfrm>
          <a:prstGeom prst="rect">
            <a:avLst/>
          </a:prstGeom>
        </p:spPr>
        <p:txBody>
          <a:bodyPr numCol="1" spcCol="38100"/>
          <a:lstStyle>
            <a:lvl1pPr marL="0" indent="0">
              <a:spcBef>
                <a:spcPts val="600"/>
              </a:spcBef>
              <a:buSzTx/>
              <a:buNone/>
            </a:lvl1pPr>
            <a:lvl2pPr marL="0" indent="0">
              <a:spcBef>
                <a:spcPts val="600"/>
              </a:spcBef>
              <a:buSzTx/>
              <a:buNone/>
            </a:lvl2pPr>
            <a:lvl3pPr marL="0" indent="0">
              <a:spcBef>
                <a:spcPts val="600"/>
              </a:spcBef>
              <a:buSzTx/>
              <a:buNone/>
            </a:lvl3pPr>
            <a:lvl4pPr marL="0" indent="0">
              <a:spcBef>
                <a:spcPts val="600"/>
              </a:spcBef>
              <a:buSzTx/>
              <a:buNone/>
            </a:lvl4pPr>
            <a:lvl5pPr marL="0" indent="0">
              <a:spcBef>
                <a:spcPts val="600"/>
              </a:spcBef>
              <a:buSzTx/>
              <a:buNone/>
            </a:lvl5pPr>
          </a:lstStyle>
          <a:p>
            <a:r>
              <a:t>Body Level One</a:t>
            </a:r>
          </a:p>
          <a:p>
            <a:pPr lvl="1"/>
            <a:r>
              <a:t>Body Level Two</a:t>
            </a:r>
          </a:p>
          <a:p>
            <a:pPr lvl="2"/>
            <a:r>
              <a:t>Body Level Three</a:t>
            </a:r>
          </a:p>
          <a:p>
            <a:pPr lvl="3"/>
            <a:r>
              <a:t>Body Level Four</a:t>
            </a:r>
          </a:p>
          <a:p>
            <a:pPr lvl="4"/>
            <a:r>
              <a:t>Body Level Five</a:t>
            </a:r>
          </a:p>
        </p:txBody>
      </p:sp>
      <p:sp>
        <p:nvSpPr>
          <p:cNvPr id="156" name="Shape 1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Text - Right">
    <p:spTree>
      <p:nvGrpSpPr>
        <p:cNvPr id="1" name=""/>
        <p:cNvGrpSpPr/>
        <p:nvPr/>
      </p:nvGrpSpPr>
      <p:grpSpPr>
        <a:xfrm>
          <a:off x="0" y="0"/>
          <a:ext cx="0" cy="0"/>
          <a:chOff x="0" y="0"/>
          <a:chExt cx="0" cy="0"/>
        </a:xfrm>
      </p:grpSpPr>
      <p:sp>
        <p:nvSpPr>
          <p:cNvPr id="163" name="Shape 163"/>
          <p:cNvSpPr/>
          <p:nvPr/>
        </p:nvSpPr>
        <p:spPr>
          <a:xfrm>
            <a:off x="444500" y="444500"/>
            <a:ext cx="8255000" cy="16129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164" name="Shape 164"/>
          <p:cNvSpPr/>
          <p:nvPr/>
        </p:nvSpPr>
        <p:spPr>
          <a:xfrm>
            <a:off x="4635500" y="2209800"/>
            <a:ext cx="4064000" cy="41910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endParaRPr/>
          </a:p>
        </p:txBody>
      </p:sp>
      <p:sp>
        <p:nvSpPr>
          <p:cNvPr id="165" name="Shape 165"/>
          <p:cNvSpPr/>
          <p:nvPr/>
        </p:nvSpPr>
        <p:spPr>
          <a:xfrm>
            <a:off x="444500" y="2197100"/>
            <a:ext cx="4038600" cy="42164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166" name="Shape 166"/>
          <p:cNvSpPr>
            <a:spLocks noGrp="1"/>
          </p:cNvSpPr>
          <p:nvPr>
            <p:ph type="title"/>
          </p:nvPr>
        </p:nvSpPr>
        <p:spPr>
          <a:xfrm>
            <a:off x="609600" y="584200"/>
            <a:ext cx="7912100" cy="1346200"/>
          </a:xfrm>
          <a:prstGeom prst="rect">
            <a:avLst/>
          </a:prstGeom>
        </p:spPr>
        <p:txBody>
          <a:bodyPr/>
          <a:lstStyle/>
          <a:p>
            <a:r>
              <a:t>Title Text</a:t>
            </a:r>
          </a:p>
        </p:txBody>
      </p:sp>
      <p:sp>
        <p:nvSpPr>
          <p:cNvPr id="167" name="Shape 167"/>
          <p:cNvSpPr>
            <a:spLocks noGrp="1"/>
          </p:cNvSpPr>
          <p:nvPr>
            <p:ph type="body" sz="half" idx="1"/>
          </p:nvPr>
        </p:nvSpPr>
        <p:spPr>
          <a:xfrm>
            <a:off x="4800600" y="2362200"/>
            <a:ext cx="3733800" cy="3886200"/>
          </a:xfrm>
          <a:prstGeom prst="rect">
            <a:avLst/>
          </a:prstGeom>
        </p:spPr>
        <p:txBody>
          <a:bodyPr numCol="1" spcCol="38100"/>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168" name="Shape 1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Reverse Type - Title &amp; Bullets">
    <p:spTree>
      <p:nvGrpSpPr>
        <p:cNvPr id="1" name=""/>
        <p:cNvGrpSpPr/>
        <p:nvPr/>
      </p:nvGrpSpPr>
      <p:grpSpPr>
        <a:xfrm>
          <a:off x="0" y="0"/>
          <a:ext cx="0" cy="0"/>
          <a:chOff x="0" y="0"/>
          <a:chExt cx="0" cy="0"/>
        </a:xfrm>
      </p:grpSpPr>
      <p:sp>
        <p:nvSpPr>
          <p:cNvPr id="175" name="Shape 175"/>
          <p:cNvSpPr/>
          <p:nvPr/>
        </p:nvSpPr>
        <p:spPr>
          <a:xfrm>
            <a:off x="444500" y="444500"/>
            <a:ext cx="6388100" cy="16129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176" name="Shape 176"/>
          <p:cNvSpPr/>
          <p:nvPr/>
        </p:nvSpPr>
        <p:spPr>
          <a:xfrm>
            <a:off x="6972300" y="444500"/>
            <a:ext cx="1727200" cy="16129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177" name="Shape 177"/>
          <p:cNvSpPr/>
          <p:nvPr/>
        </p:nvSpPr>
        <p:spPr>
          <a:xfrm>
            <a:off x="444500" y="2197100"/>
            <a:ext cx="8255000" cy="42164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178" name="Shape 178"/>
          <p:cNvSpPr>
            <a:spLocks noGrp="1"/>
          </p:cNvSpPr>
          <p:nvPr>
            <p:ph type="title"/>
          </p:nvPr>
        </p:nvSpPr>
        <p:spPr>
          <a:prstGeom prst="rect">
            <a:avLst/>
          </a:prstGeom>
        </p:spPr>
        <p:txBody>
          <a:bodyPr/>
          <a:lstStyle/>
          <a:p>
            <a:r>
              <a:t>Title Text</a:t>
            </a:r>
          </a:p>
        </p:txBody>
      </p:sp>
      <p:sp>
        <p:nvSpPr>
          <p:cNvPr id="179" name="Shape 179"/>
          <p:cNvSpPr>
            <a:spLocks noGrp="1"/>
          </p:cNvSpPr>
          <p:nvPr>
            <p:ph type="body" sz="half" idx="1"/>
          </p:nvPr>
        </p:nvSpPr>
        <p:spPr>
          <a:xfrm>
            <a:off x="609600" y="2362200"/>
            <a:ext cx="6045200" cy="3886200"/>
          </a:xfrm>
          <a:prstGeom prst="rect">
            <a:avLst/>
          </a:prstGeom>
        </p:spPr>
        <p:txBody>
          <a:bodyPr numCol="1" spcCol="38100"/>
          <a:lstStyle>
            <a:lvl1pPr>
              <a:buBlip>
                <a:blip r:embed="rId2"/>
              </a:buBlip>
              <a:defRPr>
                <a:solidFill>
                  <a:srgbClr val="FFFFFF"/>
                </a:solidFill>
              </a:defRPr>
            </a:lvl1pPr>
            <a:lvl2pPr>
              <a:buBlip>
                <a:blip r:embed="rId2"/>
              </a:buBlip>
              <a:defRPr>
                <a:solidFill>
                  <a:srgbClr val="FFFFFF"/>
                </a:solidFill>
              </a:defRPr>
            </a:lvl2pPr>
            <a:lvl3pPr>
              <a:buBlip>
                <a:blip r:embed="rId2"/>
              </a:buBlip>
              <a:defRPr>
                <a:solidFill>
                  <a:srgbClr val="FFFFFF"/>
                </a:solidFill>
              </a:defRPr>
            </a:lvl3pPr>
            <a:lvl4pPr>
              <a:buBlip>
                <a:blip r:embed="rId2"/>
              </a:buBlip>
              <a:defRPr>
                <a:solidFill>
                  <a:srgbClr val="FFFFFF"/>
                </a:solidFill>
              </a:defRPr>
            </a:lvl4pPr>
            <a:lvl5pPr>
              <a:buBlip>
                <a:blip r:embed="rId2"/>
              </a:buBlip>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80" name="Shape 180"/>
          <p:cNvSpPr>
            <a:spLocks noGrp="1"/>
          </p:cNvSpPr>
          <p:nvPr>
            <p:ph type="sldNum" sz="quarter" idx="2"/>
          </p:nvPr>
        </p:nvSpPr>
        <p:spPr>
          <a:xfrm>
            <a:off x="8216099" y="1577181"/>
            <a:ext cx="427839"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Reverse Type - Bullets">
    <p:spTree>
      <p:nvGrpSpPr>
        <p:cNvPr id="1" name=""/>
        <p:cNvGrpSpPr/>
        <p:nvPr/>
      </p:nvGrpSpPr>
      <p:grpSpPr>
        <a:xfrm>
          <a:off x="0" y="0"/>
          <a:ext cx="0" cy="0"/>
          <a:chOff x="0" y="0"/>
          <a:chExt cx="0" cy="0"/>
        </a:xfrm>
      </p:grpSpPr>
      <p:sp>
        <p:nvSpPr>
          <p:cNvPr id="187" name="Shape 187"/>
          <p:cNvSpPr/>
          <p:nvPr/>
        </p:nvSpPr>
        <p:spPr>
          <a:xfrm>
            <a:off x="8191500" y="2197100"/>
            <a:ext cx="520700" cy="42164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188" name="Shape 188"/>
          <p:cNvSpPr/>
          <p:nvPr/>
        </p:nvSpPr>
        <p:spPr>
          <a:xfrm>
            <a:off x="8191500" y="444500"/>
            <a:ext cx="520700" cy="16129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189" name="Shape 189"/>
          <p:cNvSpPr/>
          <p:nvPr/>
        </p:nvSpPr>
        <p:spPr>
          <a:xfrm>
            <a:off x="444500" y="444500"/>
            <a:ext cx="7607300" cy="5969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190" name="Shape 190"/>
          <p:cNvSpPr>
            <a:spLocks noGrp="1"/>
          </p:cNvSpPr>
          <p:nvPr>
            <p:ph type="body" idx="1"/>
          </p:nvPr>
        </p:nvSpPr>
        <p:spPr>
          <a:xfrm>
            <a:off x="609600" y="596900"/>
            <a:ext cx="6045200" cy="5664200"/>
          </a:xfrm>
          <a:prstGeom prst="rect">
            <a:avLst/>
          </a:prstGeom>
        </p:spPr>
        <p:txBody>
          <a:bodyPr numCol="1" spcCol="38100"/>
          <a:lstStyle>
            <a:lvl1pPr marL="352665" indent="-352665">
              <a:buBlip>
                <a:blip r:embed="rId2"/>
              </a:buBlip>
              <a:defRPr>
                <a:solidFill>
                  <a:srgbClr val="FFFFFF"/>
                </a:solidFill>
              </a:defRPr>
            </a:lvl1pPr>
            <a:lvl2pPr marL="754100" indent="-352665">
              <a:buBlip>
                <a:blip r:embed="rId2"/>
              </a:buBlip>
              <a:defRPr>
                <a:solidFill>
                  <a:srgbClr val="FFFFFF"/>
                </a:solidFill>
              </a:defRPr>
            </a:lvl2pPr>
            <a:lvl3pPr marL="1149913" indent="-352665">
              <a:buBlip>
                <a:blip r:embed="rId2"/>
              </a:buBlip>
              <a:defRPr>
                <a:solidFill>
                  <a:srgbClr val="FFFFFF"/>
                </a:solidFill>
              </a:defRPr>
            </a:lvl3pPr>
            <a:lvl4pPr marL="1545726" indent="-352665">
              <a:buBlip>
                <a:blip r:embed="rId2"/>
              </a:buBlip>
              <a:defRPr>
                <a:solidFill>
                  <a:srgbClr val="FFFFFF"/>
                </a:solidFill>
              </a:defRPr>
            </a:lvl4pPr>
            <a:lvl5pPr marL="1954237" indent="-352665">
              <a:buBlip>
                <a:blip r:embed="rId2"/>
              </a:buBlip>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91" name="Shape 191"/>
          <p:cNvSpPr>
            <a:spLocks noGrp="1"/>
          </p:cNvSpPr>
          <p:nvPr>
            <p:ph type="sldNum" sz="quarter" idx="2"/>
          </p:nvPr>
        </p:nvSpPr>
        <p:spPr>
          <a:xfrm>
            <a:off x="8216099" y="1577181"/>
            <a:ext cx="427839"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Text &amp; Photo">
    <p:spTree>
      <p:nvGrpSpPr>
        <p:cNvPr id="1" name=""/>
        <p:cNvGrpSpPr/>
        <p:nvPr/>
      </p:nvGrpSpPr>
      <p:grpSpPr>
        <a:xfrm>
          <a:off x="0" y="0"/>
          <a:ext cx="0" cy="0"/>
          <a:chOff x="0" y="0"/>
          <a:chExt cx="0" cy="0"/>
        </a:xfrm>
      </p:grpSpPr>
      <p:sp>
        <p:nvSpPr>
          <p:cNvPr id="198" name="Shape 198"/>
          <p:cNvSpPr/>
          <p:nvPr/>
        </p:nvSpPr>
        <p:spPr>
          <a:xfrm>
            <a:off x="444500" y="444500"/>
            <a:ext cx="4025900" cy="19177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199" name="Shape 199"/>
          <p:cNvSpPr/>
          <p:nvPr/>
        </p:nvSpPr>
        <p:spPr>
          <a:xfrm>
            <a:off x="4635500" y="457200"/>
            <a:ext cx="4064000" cy="59436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endParaRPr/>
          </a:p>
        </p:txBody>
      </p:sp>
      <p:sp>
        <p:nvSpPr>
          <p:cNvPr id="200" name="Shape 200"/>
          <p:cNvSpPr>
            <a:spLocks noGrp="1"/>
          </p:cNvSpPr>
          <p:nvPr>
            <p:ph type="pic" sz="half" idx="13"/>
          </p:nvPr>
        </p:nvSpPr>
        <p:spPr>
          <a:xfrm>
            <a:off x="451667" y="2499958"/>
            <a:ext cx="4014789" cy="3915130"/>
          </a:xfrm>
          <a:prstGeom prst="rect">
            <a:avLst/>
          </a:prstGeom>
        </p:spPr>
        <p:txBody>
          <a:bodyPr lIns="91439" tIns="45719" rIns="91439" bIns="45719" numCol="1" spcCol="38100"/>
          <a:lstStyle/>
          <a:p>
            <a:endParaRPr/>
          </a:p>
        </p:txBody>
      </p:sp>
      <p:sp>
        <p:nvSpPr>
          <p:cNvPr id="201" name="Shape 201"/>
          <p:cNvSpPr>
            <a:spLocks noGrp="1"/>
          </p:cNvSpPr>
          <p:nvPr>
            <p:ph type="title"/>
          </p:nvPr>
        </p:nvSpPr>
        <p:spPr>
          <a:xfrm>
            <a:off x="558800" y="546100"/>
            <a:ext cx="3797300" cy="1701800"/>
          </a:xfrm>
          <a:prstGeom prst="rect">
            <a:avLst/>
          </a:prstGeom>
        </p:spPr>
        <p:txBody>
          <a:bodyPr/>
          <a:lstStyle>
            <a:lvl1pPr>
              <a:lnSpc>
                <a:spcPts val="5000"/>
              </a:lnSpc>
              <a:defRPr sz="4200"/>
            </a:lvl1pPr>
          </a:lstStyle>
          <a:p>
            <a:r>
              <a:t>Title Text</a:t>
            </a:r>
          </a:p>
        </p:txBody>
      </p:sp>
      <p:sp>
        <p:nvSpPr>
          <p:cNvPr id="202" name="Shape 202"/>
          <p:cNvSpPr>
            <a:spLocks noGrp="1"/>
          </p:cNvSpPr>
          <p:nvPr>
            <p:ph type="body" sz="half" idx="1"/>
          </p:nvPr>
        </p:nvSpPr>
        <p:spPr>
          <a:xfrm>
            <a:off x="4724400" y="571500"/>
            <a:ext cx="3848100" cy="5702300"/>
          </a:xfrm>
          <a:prstGeom prst="rect">
            <a:avLst/>
          </a:prstGeom>
        </p:spPr>
        <p:txBody>
          <a:bodyPr numCol="1" spcCol="38100"/>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203" name="Shape 203"/>
          <p:cNvSpPr>
            <a:spLocks noGrp="1"/>
          </p:cNvSpPr>
          <p:nvPr>
            <p:ph type="sldNum" sz="quarter" idx="2"/>
          </p:nvPr>
        </p:nvSpPr>
        <p:spPr>
          <a:xfrm>
            <a:off x="8144662" y="5977731"/>
            <a:ext cx="427838" cy="435966"/>
          </a:xfrm>
          <a:prstGeom prst="rect">
            <a:avLst/>
          </a:prstGeom>
        </p:spPr>
        <p:txBody>
          <a:bodyPr/>
          <a:lstStyle>
            <a:lvl1pPr>
              <a:defRPr>
                <a:solidFill>
                  <a:srgbClr val="616161"/>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Text &amp; Photo - 3 Up">
    <p:spTree>
      <p:nvGrpSpPr>
        <p:cNvPr id="1" name=""/>
        <p:cNvGrpSpPr/>
        <p:nvPr/>
      </p:nvGrpSpPr>
      <p:grpSpPr>
        <a:xfrm>
          <a:off x="0" y="0"/>
          <a:ext cx="0" cy="0"/>
          <a:chOff x="0" y="0"/>
          <a:chExt cx="0" cy="0"/>
        </a:xfrm>
      </p:grpSpPr>
      <p:sp>
        <p:nvSpPr>
          <p:cNvPr id="210" name="Shape 210"/>
          <p:cNvSpPr/>
          <p:nvPr/>
        </p:nvSpPr>
        <p:spPr>
          <a:xfrm>
            <a:off x="444500" y="444500"/>
            <a:ext cx="4025900" cy="19177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211" name="Shape 211"/>
          <p:cNvSpPr/>
          <p:nvPr/>
        </p:nvSpPr>
        <p:spPr>
          <a:xfrm>
            <a:off x="4635500" y="457200"/>
            <a:ext cx="4064000" cy="59436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endParaRPr/>
          </a:p>
        </p:txBody>
      </p:sp>
      <p:sp>
        <p:nvSpPr>
          <p:cNvPr id="212" name="Shape 212"/>
          <p:cNvSpPr>
            <a:spLocks noGrp="1"/>
          </p:cNvSpPr>
          <p:nvPr>
            <p:ph type="pic" sz="quarter" idx="13"/>
          </p:nvPr>
        </p:nvSpPr>
        <p:spPr>
          <a:xfrm>
            <a:off x="444500" y="2501900"/>
            <a:ext cx="1947970" cy="1905000"/>
          </a:xfrm>
          <a:prstGeom prst="rect">
            <a:avLst/>
          </a:prstGeom>
        </p:spPr>
        <p:txBody>
          <a:bodyPr lIns="91439" tIns="45719" rIns="91439" bIns="45719" numCol="1" spcCol="38100"/>
          <a:lstStyle/>
          <a:p>
            <a:endParaRPr/>
          </a:p>
        </p:txBody>
      </p:sp>
      <p:sp>
        <p:nvSpPr>
          <p:cNvPr id="213" name="Shape 213"/>
          <p:cNvSpPr>
            <a:spLocks noGrp="1"/>
          </p:cNvSpPr>
          <p:nvPr>
            <p:ph type="pic" sz="quarter" idx="14"/>
          </p:nvPr>
        </p:nvSpPr>
        <p:spPr>
          <a:xfrm>
            <a:off x="2529317" y="2507456"/>
            <a:ext cx="1949212" cy="1892301"/>
          </a:xfrm>
          <a:prstGeom prst="rect">
            <a:avLst/>
          </a:prstGeom>
        </p:spPr>
        <p:txBody>
          <a:bodyPr lIns="91439" tIns="45719" rIns="91439" bIns="45719" numCol="1" spcCol="38100"/>
          <a:lstStyle/>
          <a:p>
            <a:endParaRPr/>
          </a:p>
        </p:txBody>
      </p:sp>
      <p:sp>
        <p:nvSpPr>
          <p:cNvPr id="214" name="Shape 214"/>
          <p:cNvSpPr>
            <a:spLocks noGrp="1"/>
          </p:cNvSpPr>
          <p:nvPr>
            <p:ph type="pic" sz="quarter" idx="15"/>
          </p:nvPr>
        </p:nvSpPr>
        <p:spPr>
          <a:xfrm>
            <a:off x="444500" y="4546600"/>
            <a:ext cx="4025900" cy="1870188"/>
          </a:xfrm>
          <a:prstGeom prst="rect">
            <a:avLst/>
          </a:prstGeom>
        </p:spPr>
        <p:txBody>
          <a:bodyPr lIns="91439" tIns="45719" rIns="91439" bIns="45719" numCol="1" spcCol="38100"/>
          <a:lstStyle/>
          <a:p>
            <a:endParaRPr/>
          </a:p>
        </p:txBody>
      </p:sp>
      <p:sp>
        <p:nvSpPr>
          <p:cNvPr id="215" name="Shape 215"/>
          <p:cNvSpPr>
            <a:spLocks noGrp="1"/>
          </p:cNvSpPr>
          <p:nvPr>
            <p:ph type="title"/>
          </p:nvPr>
        </p:nvSpPr>
        <p:spPr>
          <a:xfrm>
            <a:off x="558800" y="546100"/>
            <a:ext cx="3797300" cy="1701800"/>
          </a:xfrm>
          <a:prstGeom prst="rect">
            <a:avLst/>
          </a:prstGeom>
        </p:spPr>
        <p:txBody>
          <a:bodyPr/>
          <a:lstStyle>
            <a:lvl1pPr>
              <a:lnSpc>
                <a:spcPts val="5000"/>
              </a:lnSpc>
              <a:defRPr sz="4200"/>
            </a:lvl1pPr>
          </a:lstStyle>
          <a:p>
            <a:r>
              <a:t>Title Text</a:t>
            </a:r>
          </a:p>
        </p:txBody>
      </p:sp>
      <p:sp>
        <p:nvSpPr>
          <p:cNvPr id="216" name="Shape 216"/>
          <p:cNvSpPr>
            <a:spLocks noGrp="1"/>
          </p:cNvSpPr>
          <p:nvPr>
            <p:ph type="body" sz="half" idx="1"/>
          </p:nvPr>
        </p:nvSpPr>
        <p:spPr>
          <a:xfrm>
            <a:off x="4724400" y="571500"/>
            <a:ext cx="3848100" cy="5702300"/>
          </a:xfrm>
          <a:prstGeom prst="rect">
            <a:avLst/>
          </a:prstGeom>
        </p:spPr>
        <p:txBody>
          <a:bodyPr numCol="1" spcCol="38100"/>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217" name="Shape 217"/>
          <p:cNvSpPr>
            <a:spLocks noGrp="1"/>
          </p:cNvSpPr>
          <p:nvPr>
            <p:ph type="sldNum" sz="quarter" idx="2"/>
          </p:nvPr>
        </p:nvSpPr>
        <p:spPr>
          <a:xfrm>
            <a:off x="8144662" y="5977731"/>
            <a:ext cx="427838" cy="435966"/>
          </a:xfrm>
          <a:prstGeom prst="rect">
            <a:avLst/>
          </a:prstGeom>
        </p:spPr>
        <p:txBody>
          <a:bodyPr/>
          <a:lstStyle>
            <a:lvl1pPr>
              <a:defRPr>
                <a:solidFill>
                  <a:srgbClr val="616161"/>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5" name="Shape 25"/>
          <p:cNvSpPr>
            <a:spLocks noGrp="1"/>
          </p:cNvSpPr>
          <p:nvPr>
            <p:ph type="title"/>
          </p:nvPr>
        </p:nvSpPr>
        <p:spPr>
          <a:prstGeom prst="rect">
            <a:avLst/>
          </a:prstGeom>
        </p:spPr>
        <p:txBody>
          <a:bodyPr/>
          <a:lstStyle/>
          <a:p>
            <a:r>
              <a:t>Title Text</a:t>
            </a:r>
          </a:p>
        </p:txBody>
      </p:sp>
      <p:sp>
        <p:nvSpPr>
          <p:cNvPr id="26" name="Shape 26"/>
          <p:cNvSpPr>
            <a:spLocks noGrp="1"/>
          </p:cNvSpPr>
          <p:nvPr>
            <p:ph type="body" sz="half" idx="1"/>
          </p:nvPr>
        </p:nvSpPr>
        <p:spPr>
          <a:xfrm>
            <a:off x="609600" y="2362200"/>
            <a:ext cx="6045200" cy="3886200"/>
          </a:xfrm>
          <a:prstGeom prst="rect">
            <a:avLst/>
          </a:prstGeom>
        </p:spPr>
        <p:txBody>
          <a:bodyPr numCol="1" spcCol="38100"/>
          <a:lstStyle>
            <a:lvl1pPr>
              <a:buBlip>
                <a:blip r:embed="rId2"/>
              </a:buBlip>
            </a:lvl1pPr>
            <a:lvl2pPr>
              <a:buBlip>
                <a:blip r:embed="rId3"/>
              </a:buBlip>
            </a:lvl2pPr>
            <a:lvl3pPr>
              <a:buBlip>
                <a:blip r:embed="rId2"/>
              </a:buBlip>
            </a:lvl3pPr>
            <a:lvl4pPr>
              <a:buBlip>
                <a:blip r:embed="rId3"/>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7" name="Shape 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mp; Subtitle - Wide Accent">
    <p:spTree>
      <p:nvGrpSpPr>
        <p:cNvPr id="1" name=""/>
        <p:cNvGrpSpPr/>
        <p:nvPr/>
      </p:nvGrpSpPr>
      <p:grpSpPr>
        <a:xfrm>
          <a:off x="0" y="0"/>
          <a:ext cx="0" cy="0"/>
          <a:chOff x="0" y="0"/>
          <a:chExt cx="0" cy="0"/>
        </a:xfrm>
      </p:grpSpPr>
      <p:sp>
        <p:nvSpPr>
          <p:cNvPr id="224" name="Shape 224"/>
          <p:cNvSpPr/>
          <p:nvPr/>
        </p:nvSpPr>
        <p:spPr>
          <a:xfrm>
            <a:off x="444500" y="444500"/>
            <a:ext cx="5156200" cy="5969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225" name="Shape 225"/>
          <p:cNvSpPr>
            <a:spLocks noGrp="1"/>
          </p:cNvSpPr>
          <p:nvPr>
            <p:ph type="pic" sz="half" idx="13"/>
          </p:nvPr>
        </p:nvSpPr>
        <p:spPr>
          <a:xfrm>
            <a:off x="5727700" y="444500"/>
            <a:ext cx="2971800" cy="5972175"/>
          </a:xfrm>
          <a:prstGeom prst="rect">
            <a:avLst/>
          </a:prstGeom>
        </p:spPr>
        <p:txBody>
          <a:bodyPr lIns="91439" tIns="45719" rIns="91439" bIns="45719" numCol="1" spcCol="38100"/>
          <a:lstStyle/>
          <a:p>
            <a:endParaRPr/>
          </a:p>
        </p:txBody>
      </p:sp>
      <p:sp>
        <p:nvSpPr>
          <p:cNvPr id="226" name="Shape 226"/>
          <p:cNvSpPr>
            <a:spLocks noGrp="1"/>
          </p:cNvSpPr>
          <p:nvPr>
            <p:ph type="title"/>
          </p:nvPr>
        </p:nvSpPr>
        <p:spPr>
          <a:xfrm>
            <a:off x="800100" y="2019300"/>
            <a:ext cx="4445000" cy="2781300"/>
          </a:xfrm>
          <a:prstGeom prst="rect">
            <a:avLst/>
          </a:prstGeom>
        </p:spPr>
        <p:txBody>
          <a:bodyPr/>
          <a:lstStyle/>
          <a:p>
            <a:r>
              <a:t>Title Text</a:t>
            </a:r>
          </a:p>
        </p:txBody>
      </p:sp>
      <p:sp>
        <p:nvSpPr>
          <p:cNvPr id="227" name="Shape 227"/>
          <p:cNvSpPr>
            <a:spLocks noGrp="1"/>
          </p:cNvSpPr>
          <p:nvPr>
            <p:ph type="body" sz="quarter" idx="1"/>
          </p:nvPr>
        </p:nvSpPr>
        <p:spPr>
          <a:xfrm>
            <a:off x="800100" y="4889500"/>
            <a:ext cx="4445000" cy="1384300"/>
          </a:xfrm>
          <a:prstGeom prst="rect">
            <a:avLst/>
          </a:prstGeom>
        </p:spPr>
        <p:txBody>
          <a:bodyPr numCol="1" spcCol="38100"/>
          <a:lstStyle>
            <a:lvl1pPr marL="0" indent="0">
              <a:spcBef>
                <a:spcPts val="600"/>
              </a:spcBef>
              <a:buClrTx/>
              <a:buSzTx/>
              <a:buNone/>
              <a:tabLst>
                <a:tab pos="520700" algn="l"/>
              </a:tabLst>
              <a:defRPr>
                <a:solidFill>
                  <a:srgbClr val="FFFFFF"/>
                </a:solidFill>
              </a:defRPr>
            </a:lvl1pPr>
            <a:lvl2pPr marL="0" indent="0">
              <a:spcBef>
                <a:spcPts val="600"/>
              </a:spcBef>
              <a:buClrTx/>
              <a:buSzTx/>
              <a:buNone/>
              <a:tabLst>
                <a:tab pos="520700" algn="l"/>
              </a:tabLst>
              <a:defRPr>
                <a:solidFill>
                  <a:srgbClr val="FFFFFF"/>
                </a:solidFill>
              </a:defRPr>
            </a:lvl2pPr>
            <a:lvl3pPr marL="0" indent="0">
              <a:spcBef>
                <a:spcPts val="600"/>
              </a:spcBef>
              <a:buClrTx/>
              <a:buSzTx/>
              <a:buNone/>
              <a:tabLst>
                <a:tab pos="520700" algn="l"/>
              </a:tabLst>
              <a:defRPr>
                <a:solidFill>
                  <a:srgbClr val="FFFFFF"/>
                </a:solidFill>
              </a:defRPr>
            </a:lvl3pPr>
            <a:lvl4pPr marL="0" indent="0">
              <a:spcBef>
                <a:spcPts val="600"/>
              </a:spcBef>
              <a:buClrTx/>
              <a:buSzTx/>
              <a:buNone/>
              <a:tabLst>
                <a:tab pos="520700" algn="l"/>
              </a:tabLst>
              <a:defRPr>
                <a:solidFill>
                  <a:srgbClr val="FFFFFF"/>
                </a:solidFill>
              </a:defRPr>
            </a:lvl4pPr>
            <a:lvl5pPr marL="0" indent="0">
              <a:spcBef>
                <a:spcPts val="600"/>
              </a:spcBef>
              <a:buClrTx/>
              <a:buSzTx/>
              <a:buNone/>
              <a:tabLst>
                <a:tab pos="520700" algn="l"/>
              </a:tabLst>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28" name="Shape 228"/>
          <p:cNvSpPr>
            <a:spLocks noGrp="1"/>
          </p:cNvSpPr>
          <p:nvPr>
            <p:ph type="sldNum" sz="quarter" idx="2"/>
          </p:nvPr>
        </p:nvSpPr>
        <p:spPr>
          <a:xfrm>
            <a:off x="5072849" y="5983982"/>
            <a:ext cx="427839"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mp; Subtitle - Wide Accent - 2 Up">
    <p:spTree>
      <p:nvGrpSpPr>
        <p:cNvPr id="1" name=""/>
        <p:cNvGrpSpPr/>
        <p:nvPr/>
      </p:nvGrpSpPr>
      <p:grpSpPr>
        <a:xfrm>
          <a:off x="0" y="0"/>
          <a:ext cx="0" cy="0"/>
          <a:chOff x="0" y="0"/>
          <a:chExt cx="0" cy="0"/>
        </a:xfrm>
      </p:grpSpPr>
      <p:sp>
        <p:nvSpPr>
          <p:cNvPr id="235" name="Shape 235"/>
          <p:cNvSpPr/>
          <p:nvPr/>
        </p:nvSpPr>
        <p:spPr>
          <a:xfrm>
            <a:off x="444500" y="444500"/>
            <a:ext cx="5156200" cy="5969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236" name="Shape 236"/>
          <p:cNvSpPr>
            <a:spLocks noGrp="1"/>
          </p:cNvSpPr>
          <p:nvPr>
            <p:ph type="pic" sz="quarter" idx="13"/>
          </p:nvPr>
        </p:nvSpPr>
        <p:spPr>
          <a:xfrm>
            <a:off x="5727700" y="444500"/>
            <a:ext cx="2971800" cy="2918093"/>
          </a:xfrm>
          <a:prstGeom prst="rect">
            <a:avLst/>
          </a:prstGeom>
        </p:spPr>
        <p:txBody>
          <a:bodyPr lIns="91439" tIns="45719" rIns="91439" bIns="45719" numCol="1" spcCol="38100"/>
          <a:lstStyle/>
          <a:p>
            <a:endParaRPr/>
          </a:p>
        </p:txBody>
      </p:sp>
      <p:sp>
        <p:nvSpPr>
          <p:cNvPr id="237" name="Shape 237"/>
          <p:cNvSpPr>
            <a:spLocks noGrp="1"/>
          </p:cNvSpPr>
          <p:nvPr>
            <p:ph type="pic" sz="quarter" idx="14"/>
          </p:nvPr>
        </p:nvSpPr>
        <p:spPr>
          <a:xfrm>
            <a:off x="5727700" y="3505200"/>
            <a:ext cx="2971800" cy="2918093"/>
          </a:xfrm>
          <a:prstGeom prst="rect">
            <a:avLst/>
          </a:prstGeom>
        </p:spPr>
        <p:txBody>
          <a:bodyPr lIns="91439" tIns="45719" rIns="91439" bIns="45719" numCol="1" spcCol="38100"/>
          <a:lstStyle/>
          <a:p>
            <a:endParaRPr/>
          </a:p>
        </p:txBody>
      </p:sp>
      <p:sp>
        <p:nvSpPr>
          <p:cNvPr id="238" name="Shape 238"/>
          <p:cNvSpPr>
            <a:spLocks noGrp="1"/>
          </p:cNvSpPr>
          <p:nvPr>
            <p:ph type="title"/>
          </p:nvPr>
        </p:nvSpPr>
        <p:spPr>
          <a:xfrm>
            <a:off x="800100" y="2019300"/>
            <a:ext cx="4445000" cy="2781300"/>
          </a:xfrm>
          <a:prstGeom prst="rect">
            <a:avLst/>
          </a:prstGeom>
        </p:spPr>
        <p:txBody>
          <a:bodyPr/>
          <a:lstStyle/>
          <a:p>
            <a:r>
              <a:t>Title Text</a:t>
            </a:r>
          </a:p>
        </p:txBody>
      </p:sp>
      <p:sp>
        <p:nvSpPr>
          <p:cNvPr id="239" name="Shape 239"/>
          <p:cNvSpPr>
            <a:spLocks noGrp="1"/>
          </p:cNvSpPr>
          <p:nvPr>
            <p:ph type="body" sz="quarter" idx="1"/>
          </p:nvPr>
        </p:nvSpPr>
        <p:spPr>
          <a:xfrm>
            <a:off x="800100" y="4889500"/>
            <a:ext cx="4445000" cy="1384300"/>
          </a:xfrm>
          <a:prstGeom prst="rect">
            <a:avLst/>
          </a:prstGeom>
        </p:spPr>
        <p:txBody>
          <a:bodyPr numCol="1" spcCol="38100"/>
          <a:lstStyle>
            <a:lvl1pPr marL="0" indent="0">
              <a:spcBef>
                <a:spcPts val="600"/>
              </a:spcBef>
              <a:buClrTx/>
              <a:buSzTx/>
              <a:buNone/>
              <a:tabLst>
                <a:tab pos="520700" algn="l"/>
              </a:tabLst>
              <a:defRPr>
                <a:solidFill>
                  <a:srgbClr val="FFFFFF"/>
                </a:solidFill>
              </a:defRPr>
            </a:lvl1pPr>
            <a:lvl2pPr marL="0" indent="0">
              <a:spcBef>
                <a:spcPts val="600"/>
              </a:spcBef>
              <a:buClrTx/>
              <a:buSzTx/>
              <a:buNone/>
              <a:tabLst>
                <a:tab pos="520700" algn="l"/>
              </a:tabLst>
              <a:defRPr>
                <a:solidFill>
                  <a:srgbClr val="FFFFFF"/>
                </a:solidFill>
              </a:defRPr>
            </a:lvl2pPr>
            <a:lvl3pPr marL="0" indent="0">
              <a:spcBef>
                <a:spcPts val="600"/>
              </a:spcBef>
              <a:buClrTx/>
              <a:buSzTx/>
              <a:buNone/>
              <a:tabLst>
                <a:tab pos="520700" algn="l"/>
              </a:tabLst>
              <a:defRPr>
                <a:solidFill>
                  <a:srgbClr val="FFFFFF"/>
                </a:solidFill>
              </a:defRPr>
            </a:lvl3pPr>
            <a:lvl4pPr marL="0" indent="0">
              <a:spcBef>
                <a:spcPts val="600"/>
              </a:spcBef>
              <a:buClrTx/>
              <a:buSzTx/>
              <a:buNone/>
              <a:tabLst>
                <a:tab pos="520700" algn="l"/>
              </a:tabLst>
              <a:defRPr>
                <a:solidFill>
                  <a:srgbClr val="FFFFFF"/>
                </a:solidFill>
              </a:defRPr>
            </a:lvl4pPr>
            <a:lvl5pPr marL="0" indent="0">
              <a:spcBef>
                <a:spcPts val="600"/>
              </a:spcBef>
              <a:buClrTx/>
              <a:buSzTx/>
              <a:buNone/>
              <a:tabLst>
                <a:tab pos="520700" algn="l"/>
              </a:tabLst>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40" name="Shape 240"/>
          <p:cNvSpPr>
            <a:spLocks noGrp="1"/>
          </p:cNvSpPr>
          <p:nvPr>
            <p:ph type="sldNum" sz="quarter" idx="2"/>
          </p:nvPr>
        </p:nvSpPr>
        <p:spPr>
          <a:xfrm>
            <a:off x="5072849" y="5977731"/>
            <a:ext cx="427839"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amp; Subtitle - Wide Accent - 3 Up">
    <p:spTree>
      <p:nvGrpSpPr>
        <p:cNvPr id="1" name=""/>
        <p:cNvGrpSpPr/>
        <p:nvPr/>
      </p:nvGrpSpPr>
      <p:grpSpPr>
        <a:xfrm>
          <a:off x="0" y="0"/>
          <a:ext cx="0" cy="0"/>
          <a:chOff x="0" y="0"/>
          <a:chExt cx="0" cy="0"/>
        </a:xfrm>
      </p:grpSpPr>
      <p:sp>
        <p:nvSpPr>
          <p:cNvPr id="247" name="Shape 247"/>
          <p:cNvSpPr/>
          <p:nvPr/>
        </p:nvSpPr>
        <p:spPr>
          <a:xfrm>
            <a:off x="444500" y="444500"/>
            <a:ext cx="5156200" cy="5969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248" name="Shape 248"/>
          <p:cNvSpPr>
            <a:spLocks noGrp="1"/>
          </p:cNvSpPr>
          <p:nvPr>
            <p:ph type="pic" sz="quarter" idx="13"/>
          </p:nvPr>
        </p:nvSpPr>
        <p:spPr>
          <a:xfrm>
            <a:off x="5727700" y="444500"/>
            <a:ext cx="2983303" cy="1905000"/>
          </a:xfrm>
          <a:prstGeom prst="rect">
            <a:avLst/>
          </a:prstGeom>
        </p:spPr>
        <p:txBody>
          <a:bodyPr lIns="91439" tIns="45719" rIns="91439" bIns="45719" numCol="1" spcCol="38100"/>
          <a:lstStyle/>
          <a:p>
            <a:endParaRPr/>
          </a:p>
        </p:txBody>
      </p:sp>
      <p:sp>
        <p:nvSpPr>
          <p:cNvPr id="249" name="Shape 249"/>
          <p:cNvSpPr>
            <a:spLocks noGrp="1"/>
          </p:cNvSpPr>
          <p:nvPr>
            <p:ph type="pic" sz="quarter" idx="14"/>
          </p:nvPr>
        </p:nvSpPr>
        <p:spPr>
          <a:xfrm>
            <a:off x="5727700" y="2476500"/>
            <a:ext cx="2976729" cy="1917700"/>
          </a:xfrm>
          <a:prstGeom prst="rect">
            <a:avLst/>
          </a:prstGeom>
        </p:spPr>
        <p:txBody>
          <a:bodyPr lIns="91439" tIns="45719" rIns="91439" bIns="45719" numCol="1" spcCol="38100"/>
          <a:lstStyle/>
          <a:p>
            <a:endParaRPr/>
          </a:p>
        </p:txBody>
      </p:sp>
      <p:sp>
        <p:nvSpPr>
          <p:cNvPr id="250" name="Shape 250"/>
          <p:cNvSpPr>
            <a:spLocks noGrp="1"/>
          </p:cNvSpPr>
          <p:nvPr>
            <p:ph type="pic" sz="quarter" idx="15"/>
          </p:nvPr>
        </p:nvSpPr>
        <p:spPr>
          <a:xfrm>
            <a:off x="5727700" y="4521200"/>
            <a:ext cx="2983303" cy="1905000"/>
          </a:xfrm>
          <a:prstGeom prst="rect">
            <a:avLst/>
          </a:prstGeom>
        </p:spPr>
        <p:txBody>
          <a:bodyPr lIns="91439" tIns="45719" rIns="91439" bIns="45719" numCol="1" spcCol="38100"/>
          <a:lstStyle/>
          <a:p>
            <a:endParaRPr/>
          </a:p>
        </p:txBody>
      </p:sp>
      <p:sp>
        <p:nvSpPr>
          <p:cNvPr id="251" name="Shape 251"/>
          <p:cNvSpPr>
            <a:spLocks noGrp="1"/>
          </p:cNvSpPr>
          <p:nvPr>
            <p:ph type="title"/>
          </p:nvPr>
        </p:nvSpPr>
        <p:spPr>
          <a:xfrm>
            <a:off x="800100" y="2019300"/>
            <a:ext cx="4445000" cy="2781300"/>
          </a:xfrm>
          <a:prstGeom prst="rect">
            <a:avLst/>
          </a:prstGeom>
        </p:spPr>
        <p:txBody>
          <a:bodyPr/>
          <a:lstStyle/>
          <a:p>
            <a:r>
              <a:t>Title Text</a:t>
            </a:r>
          </a:p>
        </p:txBody>
      </p:sp>
      <p:sp>
        <p:nvSpPr>
          <p:cNvPr id="252" name="Shape 252"/>
          <p:cNvSpPr>
            <a:spLocks noGrp="1"/>
          </p:cNvSpPr>
          <p:nvPr>
            <p:ph type="body" sz="quarter" idx="1"/>
          </p:nvPr>
        </p:nvSpPr>
        <p:spPr>
          <a:xfrm>
            <a:off x="800100" y="4889500"/>
            <a:ext cx="4445000" cy="1384300"/>
          </a:xfrm>
          <a:prstGeom prst="rect">
            <a:avLst/>
          </a:prstGeom>
        </p:spPr>
        <p:txBody>
          <a:bodyPr numCol="1" spcCol="38100"/>
          <a:lstStyle>
            <a:lvl1pPr marL="0" indent="0">
              <a:spcBef>
                <a:spcPts val="600"/>
              </a:spcBef>
              <a:buClrTx/>
              <a:buSzTx/>
              <a:buNone/>
              <a:tabLst>
                <a:tab pos="520700" algn="l"/>
              </a:tabLst>
              <a:defRPr>
                <a:solidFill>
                  <a:srgbClr val="FFFFFF"/>
                </a:solidFill>
              </a:defRPr>
            </a:lvl1pPr>
            <a:lvl2pPr marL="0" indent="0">
              <a:spcBef>
                <a:spcPts val="600"/>
              </a:spcBef>
              <a:buClrTx/>
              <a:buSzTx/>
              <a:buNone/>
              <a:tabLst>
                <a:tab pos="520700" algn="l"/>
              </a:tabLst>
              <a:defRPr>
                <a:solidFill>
                  <a:srgbClr val="FFFFFF"/>
                </a:solidFill>
              </a:defRPr>
            </a:lvl2pPr>
            <a:lvl3pPr marL="0" indent="0">
              <a:spcBef>
                <a:spcPts val="600"/>
              </a:spcBef>
              <a:buClrTx/>
              <a:buSzTx/>
              <a:buNone/>
              <a:tabLst>
                <a:tab pos="520700" algn="l"/>
              </a:tabLst>
              <a:defRPr>
                <a:solidFill>
                  <a:srgbClr val="FFFFFF"/>
                </a:solidFill>
              </a:defRPr>
            </a:lvl3pPr>
            <a:lvl4pPr marL="0" indent="0">
              <a:spcBef>
                <a:spcPts val="600"/>
              </a:spcBef>
              <a:buClrTx/>
              <a:buSzTx/>
              <a:buNone/>
              <a:tabLst>
                <a:tab pos="520700" algn="l"/>
              </a:tabLst>
              <a:defRPr>
                <a:solidFill>
                  <a:srgbClr val="FFFFFF"/>
                </a:solidFill>
              </a:defRPr>
            </a:lvl4pPr>
            <a:lvl5pPr marL="0" indent="0">
              <a:spcBef>
                <a:spcPts val="600"/>
              </a:spcBef>
              <a:buClrTx/>
              <a:buSzTx/>
              <a:buNone/>
              <a:tabLst>
                <a:tab pos="520700" algn="l"/>
              </a:tabLst>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53" name="Shape 253"/>
          <p:cNvSpPr>
            <a:spLocks noGrp="1"/>
          </p:cNvSpPr>
          <p:nvPr>
            <p:ph type="sldNum" sz="quarter" idx="2"/>
          </p:nvPr>
        </p:nvSpPr>
        <p:spPr>
          <a:xfrm>
            <a:off x="5072849" y="5977731"/>
            <a:ext cx="427839"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Photo - Horizontal Wide">
    <p:spTree>
      <p:nvGrpSpPr>
        <p:cNvPr id="1" name=""/>
        <p:cNvGrpSpPr/>
        <p:nvPr/>
      </p:nvGrpSpPr>
      <p:grpSpPr>
        <a:xfrm>
          <a:off x="0" y="0"/>
          <a:ext cx="0" cy="0"/>
          <a:chOff x="0" y="0"/>
          <a:chExt cx="0" cy="0"/>
        </a:xfrm>
      </p:grpSpPr>
      <p:sp>
        <p:nvSpPr>
          <p:cNvPr id="260" name="Shape 260"/>
          <p:cNvSpPr/>
          <p:nvPr/>
        </p:nvSpPr>
        <p:spPr>
          <a:xfrm>
            <a:off x="444500" y="5041900"/>
            <a:ext cx="8255000" cy="13716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261" name="Shape 261"/>
          <p:cNvSpPr>
            <a:spLocks noGrp="1"/>
          </p:cNvSpPr>
          <p:nvPr>
            <p:ph type="pic" idx="13"/>
          </p:nvPr>
        </p:nvSpPr>
        <p:spPr>
          <a:xfrm>
            <a:off x="444500" y="444500"/>
            <a:ext cx="8258175" cy="4459772"/>
          </a:xfrm>
          <a:prstGeom prst="rect">
            <a:avLst/>
          </a:prstGeom>
        </p:spPr>
        <p:txBody>
          <a:bodyPr lIns="91439" tIns="45719" rIns="91439" bIns="45719" numCol="1" spcCol="38100"/>
          <a:lstStyle/>
          <a:p>
            <a:endParaRPr/>
          </a:p>
        </p:txBody>
      </p:sp>
      <p:sp>
        <p:nvSpPr>
          <p:cNvPr id="262" name="Shape 262"/>
          <p:cNvSpPr>
            <a:spLocks noGrp="1"/>
          </p:cNvSpPr>
          <p:nvPr>
            <p:ph type="title"/>
          </p:nvPr>
        </p:nvSpPr>
        <p:spPr>
          <a:xfrm>
            <a:off x="609600" y="5181600"/>
            <a:ext cx="7912100" cy="1117600"/>
          </a:xfrm>
          <a:prstGeom prst="rect">
            <a:avLst/>
          </a:prstGeom>
        </p:spPr>
        <p:txBody>
          <a:bodyPr lIns="0" tIns="0" rIns="0" bIns="0" anchor="ctr"/>
          <a:lstStyle>
            <a:lvl1pPr algn="ctr"/>
          </a:lstStyle>
          <a:p>
            <a:r>
              <a:t>Title Text</a:t>
            </a:r>
          </a:p>
        </p:txBody>
      </p:sp>
      <p:sp>
        <p:nvSpPr>
          <p:cNvPr id="263" name="Shape 263"/>
          <p:cNvSpPr>
            <a:spLocks noGrp="1"/>
          </p:cNvSpPr>
          <p:nvPr>
            <p:ph type="sldNum" sz="quarter" idx="2"/>
          </p:nvPr>
        </p:nvSpPr>
        <p:spPr>
          <a:xfrm>
            <a:off x="8144662" y="5977731"/>
            <a:ext cx="427838"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Photo - 2 Up">
    <p:spTree>
      <p:nvGrpSpPr>
        <p:cNvPr id="1" name=""/>
        <p:cNvGrpSpPr/>
        <p:nvPr/>
      </p:nvGrpSpPr>
      <p:grpSpPr>
        <a:xfrm>
          <a:off x="0" y="0"/>
          <a:ext cx="0" cy="0"/>
          <a:chOff x="0" y="0"/>
          <a:chExt cx="0" cy="0"/>
        </a:xfrm>
      </p:grpSpPr>
      <p:sp>
        <p:nvSpPr>
          <p:cNvPr id="270" name="Shape 270"/>
          <p:cNvSpPr/>
          <p:nvPr/>
        </p:nvSpPr>
        <p:spPr>
          <a:xfrm>
            <a:off x="444500" y="5041900"/>
            <a:ext cx="8255000" cy="13716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271" name="Shape 271"/>
          <p:cNvSpPr>
            <a:spLocks noGrp="1"/>
          </p:cNvSpPr>
          <p:nvPr>
            <p:ph type="pic" sz="half" idx="13"/>
          </p:nvPr>
        </p:nvSpPr>
        <p:spPr>
          <a:xfrm>
            <a:off x="444500" y="444500"/>
            <a:ext cx="4064000" cy="4466820"/>
          </a:xfrm>
          <a:prstGeom prst="rect">
            <a:avLst/>
          </a:prstGeom>
        </p:spPr>
        <p:txBody>
          <a:bodyPr lIns="91439" tIns="45719" rIns="91439" bIns="45719" numCol="1" spcCol="38100"/>
          <a:lstStyle/>
          <a:p>
            <a:endParaRPr/>
          </a:p>
        </p:txBody>
      </p:sp>
      <p:sp>
        <p:nvSpPr>
          <p:cNvPr id="272" name="Shape 272"/>
          <p:cNvSpPr>
            <a:spLocks noGrp="1"/>
          </p:cNvSpPr>
          <p:nvPr>
            <p:ph type="pic" sz="half" idx="14"/>
          </p:nvPr>
        </p:nvSpPr>
        <p:spPr>
          <a:xfrm>
            <a:off x="4648200" y="444500"/>
            <a:ext cx="4064000" cy="4466820"/>
          </a:xfrm>
          <a:prstGeom prst="rect">
            <a:avLst/>
          </a:prstGeom>
        </p:spPr>
        <p:txBody>
          <a:bodyPr lIns="91439" tIns="45719" rIns="91439" bIns="45719" numCol="1" spcCol="38100"/>
          <a:lstStyle/>
          <a:p>
            <a:endParaRPr/>
          </a:p>
        </p:txBody>
      </p:sp>
      <p:sp>
        <p:nvSpPr>
          <p:cNvPr id="273" name="Shape 273"/>
          <p:cNvSpPr>
            <a:spLocks noGrp="1"/>
          </p:cNvSpPr>
          <p:nvPr>
            <p:ph type="title"/>
          </p:nvPr>
        </p:nvSpPr>
        <p:spPr>
          <a:xfrm>
            <a:off x="609600" y="5181600"/>
            <a:ext cx="7912100" cy="1117600"/>
          </a:xfrm>
          <a:prstGeom prst="rect">
            <a:avLst/>
          </a:prstGeom>
        </p:spPr>
        <p:txBody>
          <a:bodyPr lIns="0" tIns="0" rIns="0" bIns="0" anchor="ctr"/>
          <a:lstStyle>
            <a:lvl1pPr algn="ctr"/>
          </a:lstStyle>
          <a:p>
            <a:r>
              <a:t>Title Text</a:t>
            </a:r>
          </a:p>
        </p:txBody>
      </p:sp>
      <p:sp>
        <p:nvSpPr>
          <p:cNvPr id="274" name="Shape 274"/>
          <p:cNvSpPr>
            <a:spLocks noGrp="1"/>
          </p:cNvSpPr>
          <p:nvPr>
            <p:ph type="sldNum" sz="quarter" idx="2"/>
          </p:nvPr>
        </p:nvSpPr>
        <p:spPr>
          <a:xfrm>
            <a:off x="8144662" y="5977731"/>
            <a:ext cx="427838"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281" name="Shape 281"/>
          <p:cNvSpPr/>
          <p:nvPr/>
        </p:nvSpPr>
        <p:spPr>
          <a:xfrm>
            <a:off x="444500" y="5041900"/>
            <a:ext cx="8255000" cy="13716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282" name="Shape 282"/>
          <p:cNvSpPr>
            <a:spLocks noGrp="1"/>
          </p:cNvSpPr>
          <p:nvPr>
            <p:ph type="pic" sz="quarter" idx="13"/>
          </p:nvPr>
        </p:nvSpPr>
        <p:spPr>
          <a:xfrm>
            <a:off x="444500" y="444500"/>
            <a:ext cx="2662114" cy="4457700"/>
          </a:xfrm>
          <a:prstGeom prst="rect">
            <a:avLst/>
          </a:prstGeom>
        </p:spPr>
        <p:txBody>
          <a:bodyPr lIns="91439" tIns="45719" rIns="91439" bIns="45719" numCol="1" spcCol="38100"/>
          <a:lstStyle/>
          <a:p>
            <a:endParaRPr/>
          </a:p>
        </p:txBody>
      </p:sp>
      <p:sp>
        <p:nvSpPr>
          <p:cNvPr id="283" name="Shape 283"/>
          <p:cNvSpPr>
            <a:spLocks noGrp="1"/>
          </p:cNvSpPr>
          <p:nvPr>
            <p:ph type="pic" sz="quarter" idx="14"/>
          </p:nvPr>
        </p:nvSpPr>
        <p:spPr>
          <a:xfrm>
            <a:off x="3238500" y="444500"/>
            <a:ext cx="2662114" cy="4457700"/>
          </a:xfrm>
          <a:prstGeom prst="rect">
            <a:avLst/>
          </a:prstGeom>
        </p:spPr>
        <p:txBody>
          <a:bodyPr lIns="91439" tIns="45719" rIns="91439" bIns="45719" numCol="1" spcCol="38100"/>
          <a:lstStyle/>
          <a:p>
            <a:endParaRPr/>
          </a:p>
        </p:txBody>
      </p:sp>
      <p:sp>
        <p:nvSpPr>
          <p:cNvPr id="284" name="Shape 284"/>
          <p:cNvSpPr>
            <a:spLocks noGrp="1"/>
          </p:cNvSpPr>
          <p:nvPr>
            <p:ph type="pic" sz="quarter" idx="15"/>
          </p:nvPr>
        </p:nvSpPr>
        <p:spPr>
          <a:xfrm>
            <a:off x="6045200" y="444500"/>
            <a:ext cx="2662114" cy="4457700"/>
          </a:xfrm>
          <a:prstGeom prst="rect">
            <a:avLst/>
          </a:prstGeom>
        </p:spPr>
        <p:txBody>
          <a:bodyPr lIns="91439" tIns="45719" rIns="91439" bIns="45719" numCol="1" spcCol="38100"/>
          <a:lstStyle/>
          <a:p>
            <a:endParaRPr/>
          </a:p>
        </p:txBody>
      </p:sp>
      <p:sp>
        <p:nvSpPr>
          <p:cNvPr id="285" name="Shape 285"/>
          <p:cNvSpPr>
            <a:spLocks noGrp="1"/>
          </p:cNvSpPr>
          <p:nvPr>
            <p:ph type="title"/>
          </p:nvPr>
        </p:nvSpPr>
        <p:spPr>
          <a:xfrm>
            <a:off x="609600" y="5181600"/>
            <a:ext cx="7912100" cy="1117600"/>
          </a:xfrm>
          <a:prstGeom prst="rect">
            <a:avLst/>
          </a:prstGeom>
        </p:spPr>
        <p:txBody>
          <a:bodyPr lIns="0" tIns="0" rIns="0" bIns="0" anchor="ctr"/>
          <a:lstStyle>
            <a:lvl1pPr algn="ctr"/>
          </a:lstStyle>
          <a:p>
            <a:r>
              <a:t>Title Text</a:t>
            </a:r>
          </a:p>
        </p:txBody>
      </p:sp>
      <p:sp>
        <p:nvSpPr>
          <p:cNvPr id="286" name="Shape 286"/>
          <p:cNvSpPr>
            <a:spLocks noGrp="1"/>
          </p:cNvSpPr>
          <p:nvPr>
            <p:ph type="sldNum" sz="quarter" idx="2"/>
          </p:nvPr>
        </p:nvSpPr>
        <p:spPr>
          <a:xfrm>
            <a:off x="8144662" y="5977731"/>
            <a:ext cx="427838"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Photo - Full">
    <p:spTree>
      <p:nvGrpSpPr>
        <p:cNvPr id="1" name=""/>
        <p:cNvGrpSpPr/>
        <p:nvPr/>
      </p:nvGrpSpPr>
      <p:grpSpPr>
        <a:xfrm>
          <a:off x="0" y="0"/>
          <a:ext cx="0" cy="0"/>
          <a:chOff x="0" y="0"/>
          <a:chExt cx="0" cy="0"/>
        </a:xfrm>
      </p:grpSpPr>
      <p:sp>
        <p:nvSpPr>
          <p:cNvPr id="293" name="Shape 293"/>
          <p:cNvSpPr/>
          <p:nvPr/>
        </p:nvSpPr>
        <p:spPr>
          <a:xfrm>
            <a:off x="8191500" y="2197100"/>
            <a:ext cx="520700" cy="42164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294" name="Shape 294"/>
          <p:cNvSpPr/>
          <p:nvPr/>
        </p:nvSpPr>
        <p:spPr>
          <a:xfrm>
            <a:off x="8191500" y="444500"/>
            <a:ext cx="520700" cy="16129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295" name="Shape 295"/>
          <p:cNvSpPr>
            <a:spLocks noGrp="1"/>
          </p:cNvSpPr>
          <p:nvPr>
            <p:ph type="pic" idx="13"/>
          </p:nvPr>
        </p:nvSpPr>
        <p:spPr>
          <a:xfrm>
            <a:off x="444500" y="444500"/>
            <a:ext cx="7607300" cy="5977165"/>
          </a:xfrm>
          <a:prstGeom prst="rect">
            <a:avLst/>
          </a:prstGeom>
        </p:spPr>
        <p:txBody>
          <a:bodyPr lIns="91439" tIns="45719" rIns="91439" bIns="45719" numCol="1" spcCol="38100"/>
          <a:lstStyle/>
          <a:p>
            <a:endParaRPr/>
          </a:p>
        </p:txBody>
      </p:sp>
      <p:sp>
        <p:nvSpPr>
          <p:cNvPr id="296" name="Shape 296"/>
          <p:cNvSpPr>
            <a:spLocks noGrp="1"/>
          </p:cNvSpPr>
          <p:nvPr>
            <p:ph type="sldNum" sz="quarter" idx="2"/>
          </p:nvPr>
        </p:nvSpPr>
        <p:spPr>
          <a:xfrm>
            <a:off x="8216099" y="1577181"/>
            <a:ext cx="427839"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Over Photo">
    <p:spTree>
      <p:nvGrpSpPr>
        <p:cNvPr id="1" name=""/>
        <p:cNvGrpSpPr/>
        <p:nvPr/>
      </p:nvGrpSpPr>
      <p:grpSpPr>
        <a:xfrm>
          <a:off x="0" y="0"/>
          <a:ext cx="0" cy="0"/>
          <a:chOff x="0" y="0"/>
          <a:chExt cx="0" cy="0"/>
        </a:xfrm>
      </p:grpSpPr>
      <p:sp>
        <p:nvSpPr>
          <p:cNvPr id="303" name="Shape 303"/>
          <p:cNvSpPr/>
          <p:nvPr/>
        </p:nvSpPr>
        <p:spPr>
          <a:xfrm>
            <a:off x="444500" y="444500"/>
            <a:ext cx="8255000" cy="2921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304" name="Shape 304"/>
          <p:cNvSpPr>
            <a:spLocks noGrp="1"/>
          </p:cNvSpPr>
          <p:nvPr>
            <p:ph type="pic" sz="half" idx="13"/>
          </p:nvPr>
        </p:nvSpPr>
        <p:spPr>
          <a:xfrm>
            <a:off x="444500" y="3492500"/>
            <a:ext cx="8258176" cy="2922536"/>
          </a:xfrm>
          <a:prstGeom prst="rect">
            <a:avLst/>
          </a:prstGeom>
        </p:spPr>
        <p:txBody>
          <a:bodyPr lIns="91439" tIns="45719" rIns="91439" bIns="45719" numCol="1" spcCol="38100"/>
          <a:lstStyle/>
          <a:p>
            <a:endParaRPr/>
          </a:p>
        </p:txBody>
      </p:sp>
      <p:sp>
        <p:nvSpPr>
          <p:cNvPr id="305" name="Shape 305"/>
          <p:cNvSpPr>
            <a:spLocks noGrp="1"/>
          </p:cNvSpPr>
          <p:nvPr>
            <p:ph type="title"/>
          </p:nvPr>
        </p:nvSpPr>
        <p:spPr>
          <a:xfrm>
            <a:off x="609600" y="609600"/>
            <a:ext cx="7912100" cy="2552700"/>
          </a:xfrm>
          <a:prstGeom prst="rect">
            <a:avLst/>
          </a:prstGeom>
        </p:spPr>
        <p:txBody>
          <a:bodyPr lIns="0" tIns="0" rIns="0" bIns="0" anchor="ctr"/>
          <a:lstStyle>
            <a:lvl1pPr algn="ctr"/>
          </a:lstStyle>
          <a:p>
            <a:r>
              <a:t>Title Text</a:t>
            </a:r>
          </a:p>
        </p:txBody>
      </p:sp>
      <p:sp>
        <p:nvSpPr>
          <p:cNvPr id="306" name="Shape 306"/>
          <p:cNvSpPr>
            <a:spLocks noGrp="1"/>
          </p:cNvSpPr>
          <p:nvPr>
            <p:ph type="sldNum" sz="quarter" idx="2"/>
          </p:nvPr>
        </p:nvSpPr>
        <p:spPr>
          <a:xfrm>
            <a:off x="4344187" y="2920206"/>
            <a:ext cx="427838"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Photo - Vertical Reverse">
    <p:spTree>
      <p:nvGrpSpPr>
        <p:cNvPr id="1" name=""/>
        <p:cNvGrpSpPr/>
        <p:nvPr/>
      </p:nvGrpSpPr>
      <p:grpSpPr>
        <a:xfrm>
          <a:off x="0" y="0"/>
          <a:ext cx="0" cy="0"/>
          <a:chOff x="0" y="0"/>
          <a:chExt cx="0" cy="0"/>
        </a:xfrm>
      </p:grpSpPr>
      <p:sp>
        <p:nvSpPr>
          <p:cNvPr id="313" name="Shape 313"/>
          <p:cNvSpPr/>
          <p:nvPr/>
        </p:nvSpPr>
        <p:spPr>
          <a:xfrm>
            <a:off x="4648200" y="444500"/>
            <a:ext cx="4064000" cy="5969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314" name="Shape 314"/>
          <p:cNvSpPr>
            <a:spLocks noGrp="1"/>
          </p:cNvSpPr>
          <p:nvPr>
            <p:ph type="pic" sz="half" idx="13"/>
          </p:nvPr>
        </p:nvSpPr>
        <p:spPr>
          <a:xfrm>
            <a:off x="444500" y="444500"/>
            <a:ext cx="4067874" cy="5972175"/>
          </a:xfrm>
          <a:prstGeom prst="rect">
            <a:avLst/>
          </a:prstGeom>
        </p:spPr>
        <p:txBody>
          <a:bodyPr lIns="91439" tIns="45719" rIns="91439" bIns="45719" numCol="1" spcCol="38100"/>
          <a:lstStyle/>
          <a:p>
            <a:endParaRPr/>
          </a:p>
        </p:txBody>
      </p:sp>
      <p:sp>
        <p:nvSpPr>
          <p:cNvPr id="315" name="Shape 315"/>
          <p:cNvSpPr>
            <a:spLocks noGrp="1"/>
          </p:cNvSpPr>
          <p:nvPr>
            <p:ph type="title"/>
          </p:nvPr>
        </p:nvSpPr>
        <p:spPr>
          <a:xfrm>
            <a:off x="5003800" y="609600"/>
            <a:ext cx="3340100" cy="2184400"/>
          </a:xfrm>
          <a:prstGeom prst="rect">
            <a:avLst/>
          </a:prstGeom>
        </p:spPr>
        <p:txBody>
          <a:bodyPr/>
          <a:lstStyle/>
          <a:p>
            <a:r>
              <a:t>Title Text</a:t>
            </a:r>
          </a:p>
        </p:txBody>
      </p:sp>
      <p:sp>
        <p:nvSpPr>
          <p:cNvPr id="316" name="Shape 316"/>
          <p:cNvSpPr>
            <a:spLocks noGrp="1"/>
          </p:cNvSpPr>
          <p:nvPr>
            <p:ph type="body" sz="quarter" idx="1"/>
          </p:nvPr>
        </p:nvSpPr>
        <p:spPr>
          <a:xfrm>
            <a:off x="5003800" y="2882900"/>
            <a:ext cx="3340100" cy="3352800"/>
          </a:xfrm>
          <a:prstGeom prst="rect">
            <a:avLst/>
          </a:prstGeom>
        </p:spPr>
        <p:txBody>
          <a:bodyPr numCol="1" spcCol="38100"/>
          <a:lstStyle>
            <a:lvl1pPr marL="0" indent="0">
              <a:spcBef>
                <a:spcPts val="600"/>
              </a:spcBef>
              <a:buClrTx/>
              <a:buSzTx/>
              <a:buNone/>
              <a:tabLst>
                <a:tab pos="520700" algn="l"/>
              </a:tabLst>
              <a:defRPr>
                <a:solidFill>
                  <a:srgbClr val="FFFFFF"/>
                </a:solidFill>
              </a:defRPr>
            </a:lvl1pPr>
            <a:lvl2pPr marL="0" indent="0">
              <a:spcBef>
                <a:spcPts val="600"/>
              </a:spcBef>
              <a:buClrTx/>
              <a:buSzTx/>
              <a:buNone/>
              <a:tabLst>
                <a:tab pos="520700" algn="l"/>
              </a:tabLst>
              <a:defRPr>
                <a:solidFill>
                  <a:srgbClr val="FFFFFF"/>
                </a:solidFill>
              </a:defRPr>
            </a:lvl2pPr>
            <a:lvl3pPr marL="0" indent="0">
              <a:spcBef>
                <a:spcPts val="600"/>
              </a:spcBef>
              <a:buClrTx/>
              <a:buSzTx/>
              <a:buNone/>
              <a:tabLst>
                <a:tab pos="520700" algn="l"/>
              </a:tabLst>
              <a:defRPr>
                <a:solidFill>
                  <a:srgbClr val="FFFFFF"/>
                </a:solidFill>
              </a:defRPr>
            </a:lvl3pPr>
            <a:lvl4pPr marL="0" indent="0">
              <a:spcBef>
                <a:spcPts val="600"/>
              </a:spcBef>
              <a:buClrTx/>
              <a:buSzTx/>
              <a:buNone/>
              <a:tabLst>
                <a:tab pos="520700" algn="l"/>
              </a:tabLst>
              <a:defRPr>
                <a:solidFill>
                  <a:srgbClr val="FFFFFF"/>
                </a:solidFill>
              </a:defRPr>
            </a:lvl4pPr>
            <a:lvl5pPr marL="0" indent="0">
              <a:spcBef>
                <a:spcPts val="600"/>
              </a:spcBef>
              <a:buClrTx/>
              <a:buSzTx/>
              <a:buNone/>
              <a:tabLst>
                <a:tab pos="520700" algn="l"/>
              </a:tabLst>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17" name="Shape 317"/>
          <p:cNvSpPr>
            <a:spLocks noGrp="1"/>
          </p:cNvSpPr>
          <p:nvPr>
            <p:ph type="sldNum" sz="quarter" idx="2"/>
          </p:nvPr>
        </p:nvSpPr>
        <p:spPr>
          <a:xfrm>
            <a:off x="8144662" y="5977731"/>
            <a:ext cx="427838"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3 Up Split">
    <p:spTree>
      <p:nvGrpSpPr>
        <p:cNvPr id="1" name=""/>
        <p:cNvGrpSpPr/>
        <p:nvPr/>
      </p:nvGrpSpPr>
      <p:grpSpPr>
        <a:xfrm>
          <a:off x="0" y="0"/>
          <a:ext cx="0" cy="0"/>
          <a:chOff x="0" y="0"/>
          <a:chExt cx="0" cy="0"/>
        </a:xfrm>
      </p:grpSpPr>
      <p:sp>
        <p:nvSpPr>
          <p:cNvPr id="324" name="Shape 324"/>
          <p:cNvSpPr/>
          <p:nvPr/>
        </p:nvSpPr>
        <p:spPr>
          <a:xfrm>
            <a:off x="2705100" y="444500"/>
            <a:ext cx="3733800" cy="5969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325" name="Shape 325"/>
          <p:cNvSpPr>
            <a:spLocks noGrp="1"/>
          </p:cNvSpPr>
          <p:nvPr>
            <p:ph type="pic" sz="quarter" idx="13"/>
          </p:nvPr>
        </p:nvSpPr>
        <p:spPr>
          <a:xfrm>
            <a:off x="6578600" y="444500"/>
            <a:ext cx="2133600" cy="2922495"/>
          </a:xfrm>
          <a:prstGeom prst="rect">
            <a:avLst/>
          </a:prstGeom>
        </p:spPr>
        <p:txBody>
          <a:bodyPr lIns="91439" tIns="45719" rIns="91439" bIns="45719" numCol="1" spcCol="38100"/>
          <a:lstStyle/>
          <a:p>
            <a:endParaRPr/>
          </a:p>
        </p:txBody>
      </p:sp>
      <p:sp>
        <p:nvSpPr>
          <p:cNvPr id="326" name="Shape 326"/>
          <p:cNvSpPr>
            <a:spLocks noGrp="1"/>
          </p:cNvSpPr>
          <p:nvPr>
            <p:ph type="pic" sz="quarter" idx="14"/>
          </p:nvPr>
        </p:nvSpPr>
        <p:spPr>
          <a:xfrm>
            <a:off x="6578600" y="3505200"/>
            <a:ext cx="2133600" cy="2922495"/>
          </a:xfrm>
          <a:prstGeom prst="rect">
            <a:avLst/>
          </a:prstGeom>
        </p:spPr>
        <p:txBody>
          <a:bodyPr lIns="91439" tIns="45719" rIns="91439" bIns="45719" numCol="1" spcCol="38100"/>
          <a:lstStyle/>
          <a:p>
            <a:endParaRPr/>
          </a:p>
        </p:txBody>
      </p:sp>
      <p:sp>
        <p:nvSpPr>
          <p:cNvPr id="327" name="Shape 327"/>
          <p:cNvSpPr>
            <a:spLocks noGrp="1"/>
          </p:cNvSpPr>
          <p:nvPr>
            <p:ph type="pic" sz="half" idx="15"/>
          </p:nvPr>
        </p:nvSpPr>
        <p:spPr>
          <a:xfrm>
            <a:off x="444500" y="444500"/>
            <a:ext cx="2133600" cy="5988424"/>
          </a:xfrm>
          <a:prstGeom prst="rect">
            <a:avLst/>
          </a:prstGeom>
        </p:spPr>
        <p:txBody>
          <a:bodyPr lIns="91439" tIns="45719" rIns="91439" bIns="45719" numCol="1" spcCol="38100"/>
          <a:lstStyle/>
          <a:p>
            <a:endParaRPr/>
          </a:p>
        </p:txBody>
      </p:sp>
      <p:sp>
        <p:nvSpPr>
          <p:cNvPr id="328" name="Shape 328"/>
          <p:cNvSpPr>
            <a:spLocks noGrp="1"/>
          </p:cNvSpPr>
          <p:nvPr>
            <p:ph type="title"/>
          </p:nvPr>
        </p:nvSpPr>
        <p:spPr>
          <a:xfrm>
            <a:off x="3060700" y="609600"/>
            <a:ext cx="3009900" cy="2768600"/>
          </a:xfrm>
          <a:prstGeom prst="rect">
            <a:avLst/>
          </a:prstGeom>
        </p:spPr>
        <p:txBody>
          <a:bodyPr anchor="t"/>
          <a:lstStyle/>
          <a:p>
            <a:r>
              <a:t>Title Text</a:t>
            </a:r>
          </a:p>
        </p:txBody>
      </p:sp>
      <p:sp>
        <p:nvSpPr>
          <p:cNvPr id="329" name="Shape 329"/>
          <p:cNvSpPr>
            <a:spLocks noGrp="1"/>
          </p:cNvSpPr>
          <p:nvPr>
            <p:ph type="body" sz="quarter" idx="1"/>
          </p:nvPr>
        </p:nvSpPr>
        <p:spPr>
          <a:xfrm>
            <a:off x="3060700" y="3467100"/>
            <a:ext cx="3009900" cy="2768600"/>
          </a:xfrm>
          <a:prstGeom prst="rect">
            <a:avLst/>
          </a:prstGeom>
        </p:spPr>
        <p:txBody>
          <a:bodyPr numCol="1" spcCol="38100" anchor="b"/>
          <a:lstStyle>
            <a:lvl1pPr marL="0" indent="0">
              <a:spcBef>
                <a:spcPts val="600"/>
              </a:spcBef>
              <a:buClrTx/>
              <a:buSzTx/>
              <a:buNone/>
              <a:tabLst>
                <a:tab pos="520700" algn="l"/>
              </a:tabLst>
              <a:defRPr>
                <a:solidFill>
                  <a:srgbClr val="FFFFFF"/>
                </a:solidFill>
              </a:defRPr>
            </a:lvl1pPr>
            <a:lvl2pPr marL="0" indent="0">
              <a:spcBef>
                <a:spcPts val="600"/>
              </a:spcBef>
              <a:buClrTx/>
              <a:buSzTx/>
              <a:buNone/>
              <a:tabLst>
                <a:tab pos="520700" algn="l"/>
              </a:tabLst>
              <a:defRPr>
                <a:solidFill>
                  <a:srgbClr val="FFFFFF"/>
                </a:solidFill>
              </a:defRPr>
            </a:lvl2pPr>
            <a:lvl3pPr marL="0" indent="0">
              <a:spcBef>
                <a:spcPts val="600"/>
              </a:spcBef>
              <a:buClrTx/>
              <a:buSzTx/>
              <a:buNone/>
              <a:tabLst>
                <a:tab pos="520700" algn="l"/>
              </a:tabLst>
              <a:defRPr>
                <a:solidFill>
                  <a:srgbClr val="FFFFFF"/>
                </a:solidFill>
              </a:defRPr>
            </a:lvl3pPr>
            <a:lvl4pPr marL="0" indent="0">
              <a:spcBef>
                <a:spcPts val="600"/>
              </a:spcBef>
              <a:buClrTx/>
              <a:buSzTx/>
              <a:buNone/>
              <a:tabLst>
                <a:tab pos="520700" algn="l"/>
              </a:tabLst>
              <a:defRPr>
                <a:solidFill>
                  <a:srgbClr val="FFFFFF"/>
                </a:solidFill>
              </a:defRPr>
            </a:lvl4pPr>
            <a:lvl5pPr marL="0" indent="0">
              <a:spcBef>
                <a:spcPts val="600"/>
              </a:spcBef>
              <a:buClrTx/>
              <a:buSzTx/>
              <a:buNone/>
              <a:tabLst>
                <a:tab pos="520700" algn="l"/>
              </a:tabLst>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30" name="Shape 330"/>
          <p:cNvSpPr>
            <a:spLocks noGrp="1"/>
          </p:cNvSpPr>
          <p:nvPr>
            <p:ph type="sldNum" sz="quarter" idx="2"/>
          </p:nvPr>
        </p:nvSpPr>
        <p:spPr>
          <a:xfrm>
            <a:off x="5858662" y="5977731"/>
            <a:ext cx="427838"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p>
            <a:r>
              <a:t>Title Text</a:t>
            </a:r>
          </a:p>
        </p:txBody>
      </p:sp>
      <p:sp>
        <p:nvSpPr>
          <p:cNvPr id="35" name="Shape 35"/>
          <p:cNvSpPr>
            <a:spLocks noGrp="1"/>
          </p:cNvSpPr>
          <p:nvPr>
            <p:ph type="body" idx="1"/>
          </p:nvPr>
        </p:nvSpPr>
        <p:spPr>
          <a:prstGeom prst="rect">
            <a:avLst/>
          </a:prstGeom>
        </p:spPr>
        <p:txBody>
          <a:bodyPr/>
          <a:lstStyle>
            <a:lvl1pPr>
              <a:buBlip>
                <a:blip r:embed="rId2"/>
              </a:buBlip>
            </a:lvl1pPr>
            <a:lvl2pPr>
              <a:buBlip>
                <a:blip r:embed="rId3"/>
              </a:buBlip>
            </a:lvl2pPr>
            <a:lvl3pPr>
              <a:buBlip>
                <a:blip r:embed="rId2"/>
              </a:buBlip>
            </a:lvl3pPr>
            <a:lvl4pPr>
              <a:buBlip>
                <a:blip r:embed="rId3"/>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4 Up Split">
    <p:spTree>
      <p:nvGrpSpPr>
        <p:cNvPr id="1" name=""/>
        <p:cNvGrpSpPr/>
        <p:nvPr/>
      </p:nvGrpSpPr>
      <p:grpSpPr>
        <a:xfrm>
          <a:off x="0" y="0"/>
          <a:ext cx="0" cy="0"/>
          <a:chOff x="0" y="0"/>
          <a:chExt cx="0" cy="0"/>
        </a:xfrm>
      </p:grpSpPr>
      <p:sp>
        <p:nvSpPr>
          <p:cNvPr id="337" name="Shape 337"/>
          <p:cNvSpPr/>
          <p:nvPr/>
        </p:nvSpPr>
        <p:spPr>
          <a:xfrm>
            <a:off x="2705100" y="444500"/>
            <a:ext cx="3733800" cy="5969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338" name="Shape 338"/>
          <p:cNvSpPr>
            <a:spLocks noGrp="1"/>
          </p:cNvSpPr>
          <p:nvPr>
            <p:ph type="pic" sz="quarter" idx="13"/>
          </p:nvPr>
        </p:nvSpPr>
        <p:spPr>
          <a:xfrm>
            <a:off x="6578600" y="444500"/>
            <a:ext cx="2133600" cy="2922495"/>
          </a:xfrm>
          <a:prstGeom prst="rect">
            <a:avLst/>
          </a:prstGeom>
        </p:spPr>
        <p:txBody>
          <a:bodyPr lIns="91439" tIns="45719" rIns="91439" bIns="45719" numCol="1" spcCol="38100"/>
          <a:lstStyle/>
          <a:p>
            <a:endParaRPr/>
          </a:p>
        </p:txBody>
      </p:sp>
      <p:sp>
        <p:nvSpPr>
          <p:cNvPr id="339" name="Shape 339"/>
          <p:cNvSpPr>
            <a:spLocks noGrp="1"/>
          </p:cNvSpPr>
          <p:nvPr>
            <p:ph type="pic" sz="quarter" idx="14"/>
          </p:nvPr>
        </p:nvSpPr>
        <p:spPr>
          <a:xfrm>
            <a:off x="6578600" y="3505200"/>
            <a:ext cx="2133600" cy="2922495"/>
          </a:xfrm>
          <a:prstGeom prst="rect">
            <a:avLst/>
          </a:prstGeom>
        </p:spPr>
        <p:txBody>
          <a:bodyPr lIns="91439" tIns="45719" rIns="91439" bIns="45719" numCol="1" spcCol="38100"/>
          <a:lstStyle/>
          <a:p>
            <a:endParaRPr/>
          </a:p>
        </p:txBody>
      </p:sp>
      <p:sp>
        <p:nvSpPr>
          <p:cNvPr id="340" name="Shape 340"/>
          <p:cNvSpPr>
            <a:spLocks noGrp="1"/>
          </p:cNvSpPr>
          <p:nvPr>
            <p:ph type="pic" sz="quarter" idx="15"/>
          </p:nvPr>
        </p:nvSpPr>
        <p:spPr>
          <a:xfrm>
            <a:off x="444500" y="444500"/>
            <a:ext cx="2133600" cy="2922495"/>
          </a:xfrm>
          <a:prstGeom prst="rect">
            <a:avLst/>
          </a:prstGeom>
        </p:spPr>
        <p:txBody>
          <a:bodyPr lIns="91439" tIns="45719" rIns="91439" bIns="45719" numCol="1" spcCol="38100"/>
          <a:lstStyle/>
          <a:p>
            <a:endParaRPr/>
          </a:p>
        </p:txBody>
      </p:sp>
      <p:sp>
        <p:nvSpPr>
          <p:cNvPr id="341" name="Shape 341"/>
          <p:cNvSpPr>
            <a:spLocks noGrp="1"/>
          </p:cNvSpPr>
          <p:nvPr>
            <p:ph type="pic" sz="quarter" idx="16"/>
          </p:nvPr>
        </p:nvSpPr>
        <p:spPr>
          <a:xfrm>
            <a:off x="444500" y="3505200"/>
            <a:ext cx="2133600" cy="2922495"/>
          </a:xfrm>
          <a:prstGeom prst="rect">
            <a:avLst/>
          </a:prstGeom>
        </p:spPr>
        <p:txBody>
          <a:bodyPr lIns="91439" tIns="45719" rIns="91439" bIns="45719" numCol="1" spcCol="38100"/>
          <a:lstStyle/>
          <a:p>
            <a:endParaRPr/>
          </a:p>
        </p:txBody>
      </p:sp>
      <p:sp>
        <p:nvSpPr>
          <p:cNvPr id="342" name="Shape 342"/>
          <p:cNvSpPr>
            <a:spLocks noGrp="1"/>
          </p:cNvSpPr>
          <p:nvPr>
            <p:ph type="title"/>
          </p:nvPr>
        </p:nvSpPr>
        <p:spPr>
          <a:xfrm>
            <a:off x="3060700" y="609600"/>
            <a:ext cx="3009900" cy="2768600"/>
          </a:xfrm>
          <a:prstGeom prst="rect">
            <a:avLst/>
          </a:prstGeom>
        </p:spPr>
        <p:txBody>
          <a:bodyPr anchor="t"/>
          <a:lstStyle/>
          <a:p>
            <a:r>
              <a:t>Title Text</a:t>
            </a:r>
          </a:p>
        </p:txBody>
      </p:sp>
      <p:sp>
        <p:nvSpPr>
          <p:cNvPr id="343" name="Shape 343"/>
          <p:cNvSpPr>
            <a:spLocks noGrp="1"/>
          </p:cNvSpPr>
          <p:nvPr>
            <p:ph type="body" sz="quarter" idx="1"/>
          </p:nvPr>
        </p:nvSpPr>
        <p:spPr>
          <a:xfrm>
            <a:off x="3060700" y="3467100"/>
            <a:ext cx="3009900" cy="2768600"/>
          </a:xfrm>
          <a:prstGeom prst="rect">
            <a:avLst/>
          </a:prstGeom>
        </p:spPr>
        <p:txBody>
          <a:bodyPr numCol="1" spcCol="38100" anchor="b"/>
          <a:lstStyle>
            <a:lvl1pPr marL="0" indent="0">
              <a:spcBef>
                <a:spcPts val="600"/>
              </a:spcBef>
              <a:buClrTx/>
              <a:buSzTx/>
              <a:buNone/>
              <a:tabLst>
                <a:tab pos="520700" algn="l"/>
              </a:tabLst>
              <a:defRPr>
                <a:solidFill>
                  <a:srgbClr val="FFFFFF"/>
                </a:solidFill>
              </a:defRPr>
            </a:lvl1pPr>
            <a:lvl2pPr marL="0" indent="0">
              <a:spcBef>
                <a:spcPts val="600"/>
              </a:spcBef>
              <a:buClrTx/>
              <a:buSzTx/>
              <a:buNone/>
              <a:tabLst>
                <a:tab pos="520700" algn="l"/>
              </a:tabLst>
              <a:defRPr>
                <a:solidFill>
                  <a:srgbClr val="FFFFFF"/>
                </a:solidFill>
              </a:defRPr>
            </a:lvl2pPr>
            <a:lvl3pPr marL="0" indent="0">
              <a:spcBef>
                <a:spcPts val="600"/>
              </a:spcBef>
              <a:buClrTx/>
              <a:buSzTx/>
              <a:buNone/>
              <a:tabLst>
                <a:tab pos="520700" algn="l"/>
              </a:tabLst>
              <a:defRPr>
                <a:solidFill>
                  <a:srgbClr val="FFFFFF"/>
                </a:solidFill>
              </a:defRPr>
            </a:lvl3pPr>
            <a:lvl4pPr marL="0" indent="0">
              <a:spcBef>
                <a:spcPts val="600"/>
              </a:spcBef>
              <a:buClrTx/>
              <a:buSzTx/>
              <a:buNone/>
              <a:tabLst>
                <a:tab pos="520700" algn="l"/>
              </a:tabLst>
              <a:defRPr>
                <a:solidFill>
                  <a:srgbClr val="FFFFFF"/>
                </a:solidFill>
              </a:defRPr>
            </a:lvl4pPr>
            <a:lvl5pPr marL="0" indent="0">
              <a:spcBef>
                <a:spcPts val="600"/>
              </a:spcBef>
              <a:buClrTx/>
              <a:buSzTx/>
              <a:buNone/>
              <a:tabLst>
                <a:tab pos="520700" algn="l"/>
              </a:tabLst>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44" name="Shape 344"/>
          <p:cNvSpPr>
            <a:spLocks noGrp="1"/>
          </p:cNvSpPr>
          <p:nvPr>
            <p:ph type="sldNum" sz="quarter" idx="2"/>
          </p:nvPr>
        </p:nvSpPr>
        <p:spPr>
          <a:xfrm>
            <a:off x="5858662" y="5977731"/>
            <a:ext cx="427838"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Mosaic">
    <p:spTree>
      <p:nvGrpSpPr>
        <p:cNvPr id="1" name=""/>
        <p:cNvGrpSpPr/>
        <p:nvPr/>
      </p:nvGrpSpPr>
      <p:grpSpPr>
        <a:xfrm>
          <a:off x="0" y="0"/>
          <a:ext cx="0" cy="0"/>
          <a:chOff x="0" y="0"/>
          <a:chExt cx="0" cy="0"/>
        </a:xfrm>
      </p:grpSpPr>
      <p:sp>
        <p:nvSpPr>
          <p:cNvPr id="351" name="Shape 351"/>
          <p:cNvSpPr/>
          <p:nvPr/>
        </p:nvSpPr>
        <p:spPr>
          <a:xfrm>
            <a:off x="6731000" y="444500"/>
            <a:ext cx="1968500" cy="19050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352" name="Shape 352"/>
          <p:cNvSpPr/>
          <p:nvPr/>
        </p:nvSpPr>
        <p:spPr>
          <a:xfrm>
            <a:off x="444500" y="2476500"/>
            <a:ext cx="1968500" cy="19050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353" name="Shape 353"/>
          <p:cNvSpPr/>
          <p:nvPr/>
        </p:nvSpPr>
        <p:spPr>
          <a:xfrm>
            <a:off x="2540000" y="444500"/>
            <a:ext cx="1968500" cy="1905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354" name="Shape 354"/>
          <p:cNvSpPr/>
          <p:nvPr/>
        </p:nvSpPr>
        <p:spPr>
          <a:xfrm>
            <a:off x="444500" y="4521200"/>
            <a:ext cx="1968500" cy="1905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355" name="Shape 355"/>
          <p:cNvSpPr/>
          <p:nvPr/>
        </p:nvSpPr>
        <p:spPr>
          <a:xfrm>
            <a:off x="2540000" y="4521200"/>
            <a:ext cx="1968500" cy="19050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356" name="Shape 356"/>
          <p:cNvSpPr/>
          <p:nvPr/>
        </p:nvSpPr>
        <p:spPr>
          <a:xfrm>
            <a:off x="4648200" y="2476500"/>
            <a:ext cx="1968500" cy="1905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357" name="Shape 357"/>
          <p:cNvSpPr/>
          <p:nvPr/>
        </p:nvSpPr>
        <p:spPr>
          <a:xfrm>
            <a:off x="6731000" y="4521200"/>
            <a:ext cx="1968500" cy="1905000"/>
          </a:xfrm>
          <a:prstGeom prst="rect">
            <a:avLst/>
          </a:prstGeom>
          <a:solidFill>
            <a:srgbClr val="86BDEC"/>
          </a:solidFill>
          <a:ln w="25400">
            <a:miter lim="400000"/>
          </a:ln>
        </p:spPr>
        <p:txBody>
          <a:bodyPr lIns="38100" tIns="38100" rIns="38100" bIns="38100" anchor="ctr"/>
          <a:lstStyle/>
          <a:p>
            <a:pPr>
              <a:defRPr>
                <a:solidFill>
                  <a:srgbClr val="FFFFFF"/>
                </a:solidFill>
              </a:defRPr>
            </a:pPr>
            <a:endParaRPr/>
          </a:p>
        </p:txBody>
      </p:sp>
      <p:sp>
        <p:nvSpPr>
          <p:cNvPr id="358" name="Shape 358"/>
          <p:cNvSpPr>
            <a:spLocks noGrp="1"/>
          </p:cNvSpPr>
          <p:nvPr>
            <p:ph type="pic" sz="quarter" idx="13"/>
          </p:nvPr>
        </p:nvSpPr>
        <p:spPr>
          <a:xfrm>
            <a:off x="444500" y="444500"/>
            <a:ext cx="1976617" cy="1905000"/>
          </a:xfrm>
          <a:prstGeom prst="rect">
            <a:avLst/>
          </a:prstGeom>
        </p:spPr>
        <p:txBody>
          <a:bodyPr lIns="91439" tIns="45719" rIns="91439" bIns="45719" numCol="1" spcCol="38100"/>
          <a:lstStyle/>
          <a:p>
            <a:endParaRPr/>
          </a:p>
        </p:txBody>
      </p:sp>
      <p:sp>
        <p:nvSpPr>
          <p:cNvPr id="359" name="Shape 359"/>
          <p:cNvSpPr>
            <a:spLocks noGrp="1"/>
          </p:cNvSpPr>
          <p:nvPr>
            <p:ph type="pic" sz="quarter" idx="14"/>
          </p:nvPr>
        </p:nvSpPr>
        <p:spPr>
          <a:xfrm>
            <a:off x="4648200" y="444500"/>
            <a:ext cx="1976617" cy="1905000"/>
          </a:xfrm>
          <a:prstGeom prst="rect">
            <a:avLst/>
          </a:prstGeom>
        </p:spPr>
        <p:txBody>
          <a:bodyPr lIns="91439" tIns="45719" rIns="91439" bIns="45719" numCol="1" spcCol="38100"/>
          <a:lstStyle/>
          <a:p>
            <a:endParaRPr/>
          </a:p>
        </p:txBody>
      </p:sp>
      <p:sp>
        <p:nvSpPr>
          <p:cNvPr id="360" name="Shape 360"/>
          <p:cNvSpPr>
            <a:spLocks noGrp="1"/>
          </p:cNvSpPr>
          <p:nvPr>
            <p:ph type="pic" sz="quarter" idx="15"/>
          </p:nvPr>
        </p:nvSpPr>
        <p:spPr>
          <a:xfrm>
            <a:off x="2540000" y="2476500"/>
            <a:ext cx="1976617" cy="1905000"/>
          </a:xfrm>
          <a:prstGeom prst="rect">
            <a:avLst/>
          </a:prstGeom>
        </p:spPr>
        <p:txBody>
          <a:bodyPr lIns="91439" tIns="45719" rIns="91439" bIns="45719" numCol="1" spcCol="38100"/>
          <a:lstStyle/>
          <a:p>
            <a:endParaRPr/>
          </a:p>
        </p:txBody>
      </p:sp>
      <p:sp>
        <p:nvSpPr>
          <p:cNvPr id="361" name="Shape 361"/>
          <p:cNvSpPr>
            <a:spLocks noGrp="1"/>
          </p:cNvSpPr>
          <p:nvPr>
            <p:ph type="pic" sz="quarter" idx="16"/>
          </p:nvPr>
        </p:nvSpPr>
        <p:spPr>
          <a:xfrm>
            <a:off x="6731000" y="2476500"/>
            <a:ext cx="1976617" cy="1905000"/>
          </a:xfrm>
          <a:prstGeom prst="rect">
            <a:avLst/>
          </a:prstGeom>
        </p:spPr>
        <p:txBody>
          <a:bodyPr lIns="91439" tIns="45719" rIns="91439" bIns="45719" numCol="1" spcCol="38100"/>
          <a:lstStyle/>
          <a:p>
            <a:endParaRPr/>
          </a:p>
        </p:txBody>
      </p:sp>
      <p:sp>
        <p:nvSpPr>
          <p:cNvPr id="362" name="Shape 362"/>
          <p:cNvSpPr>
            <a:spLocks noGrp="1"/>
          </p:cNvSpPr>
          <p:nvPr>
            <p:ph type="pic" sz="quarter" idx="17"/>
          </p:nvPr>
        </p:nvSpPr>
        <p:spPr>
          <a:xfrm>
            <a:off x="4648200" y="4521200"/>
            <a:ext cx="1976617" cy="1905000"/>
          </a:xfrm>
          <a:prstGeom prst="rect">
            <a:avLst/>
          </a:prstGeom>
        </p:spPr>
        <p:txBody>
          <a:bodyPr lIns="91439" tIns="45719" rIns="91439" bIns="45719" numCol="1" spcCol="38100"/>
          <a:lstStyle/>
          <a:p>
            <a:endParaRPr/>
          </a:p>
        </p:txBody>
      </p:sp>
      <p:sp>
        <p:nvSpPr>
          <p:cNvPr id="363" name="Shape 363"/>
          <p:cNvSpPr>
            <a:spLocks noGrp="1"/>
          </p:cNvSpPr>
          <p:nvPr>
            <p:ph type="sldNum" sz="quarter" idx="2"/>
          </p:nvPr>
        </p:nvSpPr>
        <p:spPr>
          <a:xfrm>
            <a:off x="8144662" y="5977731"/>
            <a:ext cx="427838"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Mixed Mosaic">
    <p:spTree>
      <p:nvGrpSpPr>
        <p:cNvPr id="1" name=""/>
        <p:cNvGrpSpPr/>
        <p:nvPr/>
      </p:nvGrpSpPr>
      <p:grpSpPr>
        <a:xfrm>
          <a:off x="0" y="0"/>
          <a:ext cx="0" cy="0"/>
          <a:chOff x="0" y="0"/>
          <a:chExt cx="0" cy="0"/>
        </a:xfrm>
      </p:grpSpPr>
      <p:sp>
        <p:nvSpPr>
          <p:cNvPr id="370" name="Shape 370"/>
          <p:cNvSpPr/>
          <p:nvPr/>
        </p:nvSpPr>
        <p:spPr>
          <a:xfrm>
            <a:off x="6731000" y="444500"/>
            <a:ext cx="1976617" cy="19050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371" name="Shape 371"/>
          <p:cNvSpPr/>
          <p:nvPr/>
        </p:nvSpPr>
        <p:spPr>
          <a:xfrm>
            <a:off x="2540000" y="444500"/>
            <a:ext cx="1968500" cy="1905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372" name="Shape 372"/>
          <p:cNvSpPr/>
          <p:nvPr/>
        </p:nvSpPr>
        <p:spPr>
          <a:xfrm>
            <a:off x="444500" y="2476500"/>
            <a:ext cx="1968500" cy="1905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373" name="Shape 373"/>
          <p:cNvSpPr/>
          <p:nvPr/>
        </p:nvSpPr>
        <p:spPr>
          <a:xfrm>
            <a:off x="4648200" y="4521200"/>
            <a:ext cx="1968500" cy="19050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374" name="Shape 374"/>
          <p:cNvSpPr>
            <a:spLocks noGrp="1"/>
          </p:cNvSpPr>
          <p:nvPr>
            <p:ph type="pic" sz="quarter" idx="13"/>
          </p:nvPr>
        </p:nvSpPr>
        <p:spPr>
          <a:xfrm>
            <a:off x="6731000" y="4521200"/>
            <a:ext cx="1976617" cy="1905000"/>
          </a:xfrm>
          <a:prstGeom prst="rect">
            <a:avLst/>
          </a:prstGeom>
        </p:spPr>
        <p:txBody>
          <a:bodyPr lIns="91439" tIns="45719" rIns="91439" bIns="45719" numCol="1" spcCol="38100"/>
          <a:lstStyle/>
          <a:p>
            <a:endParaRPr/>
          </a:p>
        </p:txBody>
      </p:sp>
      <p:sp>
        <p:nvSpPr>
          <p:cNvPr id="375" name="Shape 375"/>
          <p:cNvSpPr>
            <a:spLocks noGrp="1"/>
          </p:cNvSpPr>
          <p:nvPr>
            <p:ph type="pic" sz="quarter" idx="14"/>
          </p:nvPr>
        </p:nvSpPr>
        <p:spPr>
          <a:xfrm>
            <a:off x="444500" y="444500"/>
            <a:ext cx="1976617" cy="1905000"/>
          </a:xfrm>
          <a:prstGeom prst="rect">
            <a:avLst/>
          </a:prstGeom>
        </p:spPr>
        <p:txBody>
          <a:bodyPr lIns="91439" tIns="45719" rIns="91439" bIns="45719" numCol="1" spcCol="38100"/>
          <a:lstStyle/>
          <a:p>
            <a:endParaRPr/>
          </a:p>
        </p:txBody>
      </p:sp>
      <p:sp>
        <p:nvSpPr>
          <p:cNvPr id="376" name="Shape 376"/>
          <p:cNvSpPr>
            <a:spLocks noGrp="1"/>
          </p:cNvSpPr>
          <p:nvPr>
            <p:ph type="pic" sz="quarter" idx="15"/>
          </p:nvPr>
        </p:nvSpPr>
        <p:spPr>
          <a:xfrm>
            <a:off x="4648200" y="444500"/>
            <a:ext cx="1969286" cy="3924300"/>
          </a:xfrm>
          <a:prstGeom prst="rect">
            <a:avLst/>
          </a:prstGeom>
        </p:spPr>
        <p:txBody>
          <a:bodyPr lIns="91439" tIns="45719" rIns="91439" bIns="45719" numCol="1" spcCol="38100"/>
          <a:lstStyle/>
          <a:p>
            <a:endParaRPr/>
          </a:p>
        </p:txBody>
      </p:sp>
      <p:sp>
        <p:nvSpPr>
          <p:cNvPr id="377" name="Shape 377"/>
          <p:cNvSpPr>
            <a:spLocks noGrp="1"/>
          </p:cNvSpPr>
          <p:nvPr>
            <p:ph type="pic" sz="quarter" idx="16"/>
          </p:nvPr>
        </p:nvSpPr>
        <p:spPr>
          <a:xfrm>
            <a:off x="2540000" y="2489200"/>
            <a:ext cx="1969286" cy="3924300"/>
          </a:xfrm>
          <a:prstGeom prst="rect">
            <a:avLst/>
          </a:prstGeom>
        </p:spPr>
        <p:txBody>
          <a:bodyPr lIns="91439" tIns="45719" rIns="91439" bIns="45719" numCol="1" spcCol="38100"/>
          <a:lstStyle/>
          <a:p>
            <a:endParaRPr/>
          </a:p>
        </p:txBody>
      </p:sp>
      <p:sp>
        <p:nvSpPr>
          <p:cNvPr id="378" name="Shape 378"/>
          <p:cNvSpPr>
            <a:spLocks noGrp="1"/>
          </p:cNvSpPr>
          <p:nvPr>
            <p:ph type="pic" sz="quarter" idx="17"/>
          </p:nvPr>
        </p:nvSpPr>
        <p:spPr>
          <a:xfrm>
            <a:off x="6731000" y="2476500"/>
            <a:ext cx="1976617" cy="1905000"/>
          </a:xfrm>
          <a:prstGeom prst="rect">
            <a:avLst/>
          </a:prstGeom>
        </p:spPr>
        <p:txBody>
          <a:bodyPr lIns="91439" tIns="45719" rIns="91439" bIns="45719" numCol="1" spcCol="38100"/>
          <a:lstStyle/>
          <a:p>
            <a:endParaRPr/>
          </a:p>
        </p:txBody>
      </p:sp>
      <p:sp>
        <p:nvSpPr>
          <p:cNvPr id="379" name="Shape 379"/>
          <p:cNvSpPr>
            <a:spLocks noGrp="1"/>
          </p:cNvSpPr>
          <p:nvPr>
            <p:ph type="pic" sz="quarter" idx="18"/>
          </p:nvPr>
        </p:nvSpPr>
        <p:spPr>
          <a:xfrm>
            <a:off x="444500" y="4521200"/>
            <a:ext cx="1976617" cy="1905000"/>
          </a:xfrm>
          <a:prstGeom prst="rect">
            <a:avLst/>
          </a:prstGeom>
        </p:spPr>
        <p:txBody>
          <a:bodyPr lIns="91439" tIns="45719" rIns="91439" bIns="45719" numCol="1" spcCol="38100"/>
          <a:lstStyle/>
          <a:p>
            <a:endParaRPr/>
          </a:p>
        </p:txBody>
      </p:sp>
      <p:sp>
        <p:nvSpPr>
          <p:cNvPr id="380" name="Shape 380"/>
          <p:cNvSpPr>
            <a:spLocks noGrp="1"/>
          </p:cNvSpPr>
          <p:nvPr>
            <p:ph type="sldNum" sz="quarter" idx="2"/>
          </p:nvPr>
        </p:nvSpPr>
        <p:spPr>
          <a:xfrm>
            <a:off x="6072974" y="5982196"/>
            <a:ext cx="427839"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Mixed Mosaic - Alternate">
    <p:spTree>
      <p:nvGrpSpPr>
        <p:cNvPr id="1" name=""/>
        <p:cNvGrpSpPr/>
        <p:nvPr/>
      </p:nvGrpSpPr>
      <p:grpSpPr>
        <a:xfrm>
          <a:off x="0" y="0"/>
          <a:ext cx="0" cy="0"/>
          <a:chOff x="0" y="0"/>
          <a:chExt cx="0" cy="0"/>
        </a:xfrm>
      </p:grpSpPr>
      <p:sp>
        <p:nvSpPr>
          <p:cNvPr id="387" name="Shape 387"/>
          <p:cNvSpPr/>
          <p:nvPr/>
        </p:nvSpPr>
        <p:spPr>
          <a:xfrm>
            <a:off x="2540000" y="444500"/>
            <a:ext cx="1968500" cy="1905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388" name="Shape 388"/>
          <p:cNvSpPr/>
          <p:nvPr/>
        </p:nvSpPr>
        <p:spPr>
          <a:xfrm>
            <a:off x="4648200" y="4521200"/>
            <a:ext cx="1968500" cy="1905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389" name="Shape 389"/>
          <p:cNvSpPr/>
          <p:nvPr/>
        </p:nvSpPr>
        <p:spPr>
          <a:xfrm>
            <a:off x="444500" y="4521200"/>
            <a:ext cx="1968500" cy="19050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390" name="Shape 390"/>
          <p:cNvSpPr>
            <a:spLocks noGrp="1"/>
          </p:cNvSpPr>
          <p:nvPr>
            <p:ph type="pic" sz="half" idx="13"/>
          </p:nvPr>
        </p:nvSpPr>
        <p:spPr>
          <a:xfrm>
            <a:off x="4648200" y="444500"/>
            <a:ext cx="4063008" cy="3929063"/>
          </a:xfrm>
          <a:prstGeom prst="rect">
            <a:avLst/>
          </a:prstGeom>
        </p:spPr>
        <p:txBody>
          <a:bodyPr lIns="91439" tIns="45719" rIns="91439" bIns="45719" numCol="1" spcCol="38100"/>
          <a:lstStyle/>
          <a:p>
            <a:endParaRPr/>
          </a:p>
        </p:txBody>
      </p:sp>
      <p:sp>
        <p:nvSpPr>
          <p:cNvPr id="391" name="Shape 391"/>
          <p:cNvSpPr>
            <a:spLocks noGrp="1"/>
          </p:cNvSpPr>
          <p:nvPr>
            <p:ph type="pic" sz="quarter" idx="14"/>
          </p:nvPr>
        </p:nvSpPr>
        <p:spPr>
          <a:xfrm>
            <a:off x="444500" y="444500"/>
            <a:ext cx="1976617" cy="1905000"/>
          </a:xfrm>
          <a:prstGeom prst="rect">
            <a:avLst/>
          </a:prstGeom>
        </p:spPr>
        <p:txBody>
          <a:bodyPr lIns="91439" tIns="45719" rIns="91439" bIns="45719" numCol="1" spcCol="38100"/>
          <a:lstStyle/>
          <a:p>
            <a:endParaRPr/>
          </a:p>
        </p:txBody>
      </p:sp>
      <p:sp>
        <p:nvSpPr>
          <p:cNvPr id="392" name="Shape 392"/>
          <p:cNvSpPr>
            <a:spLocks noGrp="1"/>
          </p:cNvSpPr>
          <p:nvPr>
            <p:ph type="pic" sz="quarter" idx="15"/>
          </p:nvPr>
        </p:nvSpPr>
        <p:spPr>
          <a:xfrm>
            <a:off x="2540000" y="2489200"/>
            <a:ext cx="1969286" cy="3924300"/>
          </a:xfrm>
          <a:prstGeom prst="rect">
            <a:avLst/>
          </a:prstGeom>
        </p:spPr>
        <p:txBody>
          <a:bodyPr lIns="91439" tIns="45719" rIns="91439" bIns="45719" numCol="1" spcCol="38100"/>
          <a:lstStyle/>
          <a:p>
            <a:endParaRPr/>
          </a:p>
        </p:txBody>
      </p:sp>
      <p:sp>
        <p:nvSpPr>
          <p:cNvPr id="393" name="Shape 393"/>
          <p:cNvSpPr>
            <a:spLocks noGrp="1"/>
          </p:cNvSpPr>
          <p:nvPr>
            <p:ph type="pic" sz="quarter" idx="16"/>
          </p:nvPr>
        </p:nvSpPr>
        <p:spPr>
          <a:xfrm>
            <a:off x="444500" y="2489200"/>
            <a:ext cx="1978314" cy="1892300"/>
          </a:xfrm>
          <a:prstGeom prst="rect">
            <a:avLst/>
          </a:prstGeom>
        </p:spPr>
        <p:txBody>
          <a:bodyPr lIns="91439" tIns="45719" rIns="91439" bIns="45719" numCol="1" spcCol="38100"/>
          <a:lstStyle/>
          <a:p>
            <a:endParaRPr/>
          </a:p>
        </p:txBody>
      </p:sp>
      <p:sp>
        <p:nvSpPr>
          <p:cNvPr id="394" name="Shape 394"/>
          <p:cNvSpPr>
            <a:spLocks noGrp="1"/>
          </p:cNvSpPr>
          <p:nvPr>
            <p:ph type="pic" sz="quarter" idx="17"/>
          </p:nvPr>
        </p:nvSpPr>
        <p:spPr>
          <a:xfrm>
            <a:off x="6731000" y="4521200"/>
            <a:ext cx="1976617" cy="1905000"/>
          </a:xfrm>
          <a:prstGeom prst="rect">
            <a:avLst/>
          </a:prstGeom>
        </p:spPr>
        <p:txBody>
          <a:bodyPr lIns="91439" tIns="45719" rIns="91439" bIns="45719" numCol="1" spcCol="38100"/>
          <a:lstStyle/>
          <a:p>
            <a:endParaRPr/>
          </a:p>
        </p:txBody>
      </p:sp>
      <p:sp>
        <p:nvSpPr>
          <p:cNvPr id="395" name="Shape 395"/>
          <p:cNvSpPr>
            <a:spLocks noGrp="1"/>
          </p:cNvSpPr>
          <p:nvPr>
            <p:ph type="sldNum" sz="quarter" idx="2"/>
          </p:nvPr>
        </p:nvSpPr>
        <p:spPr>
          <a:xfrm>
            <a:off x="6072974" y="5982196"/>
            <a:ext cx="427839"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Subtitle &amp; Mosaic">
    <p:spTree>
      <p:nvGrpSpPr>
        <p:cNvPr id="1" name=""/>
        <p:cNvGrpSpPr/>
        <p:nvPr/>
      </p:nvGrpSpPr>
      <p:grpSpPr>
        <a:xfrm>
          <a:off x="0" y="0"/>
          <a:ext cx="0" cy="0"/>
          <a:chOff x="0" y="0"/>
          <a:chExt cx="0" cy="0"/>
        </a:xfrm>
      </p:grpSpPr>
      <p:sp>
        <p:nvSpPr>
          <p:cNvPr id="402" name="Shape 402"/>
          <p:cNvSpPr/>
          <p:nvPr/>
        </p:nvSpPr>
        <p:spPr>
          <a:xfrm>
            <a:off x="444500" y="444500"/>
            <a:ext cx="4076700" cy="5969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403" name="Shape 403"/>
          <p:cNvSpPr/>
          <p:nvPr/>
        </p:nvSpPr>
        <p:spPr>
          <a:xfrm>
            <a:off x="4648200" y="2489200"/>
            <a:ext cx="1968500" cy="19050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404" name="Shape 404"/>
          <p:cNvSpPr/>
          <p:nvPr/>
        </p:nvSpPr>
        <p:spPr>
          <a:xfrm>
            <a:off x="6731000" y="4521200"/>
            <a:ext cx="1968500" cy="1905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405" name="Shape 405"/>
          <p:cNvSpPr>
            <a:spLocks noGrp="1"/>
          </p:cNvSpPr>
          <p:nvPr>
            <p:ph type="pic" sz="quarter" idx="13"/>
          </p:nvPr>
        </p:nvSpPr>
        <p:spPr>
          <a:xfrm>
            <a:off x="4648200" y="444500"/>
            <a:ext cx="1976617" cy="1905000"/>
          </a:xfrm>
          <a:prstGeom prst="rect">
            <a:avLst/>
          </a:prstGeom>
        </p:spPr>
        <p:txBody>
          <a:bodyPr lIns="91439" tIns="45719" rIns="91439" bIns="45719" numCol="1" spcCol="38100"/>
          <a:lstStyle/>
          <a:p>
            <a:endParaRPr/>
          </a:p>
        </p:txBody>
      </p:sp>
      <p:sp>
        <p:nvSpPr>
          <p:cNvPr id="406" name="Shape 406"/>
          <p:cNvSpPr>
            <a:spLocks noGrp="1"/>
          </p:cNvSpPr>
          <p:nvPr>
            <p:ph type="pic" sz="quarter" idx="14"/>
          </p:nvPr>
        </p:nvSpPr>
        <p:spPr>
          <a:xfrm>
            <a:off x="6731000" y="2489200"/>
            <a:ext cx="1976617" cy="1905000"/>
          </a:xfrm>
          <a:prstGeom prst="rect">
            <a:avLst/>
          </a:prstGeom>
        </p:spPr>
        <p:txBody>
          <a:bodyPr lIns="91439" tIns="45719" rIns="91439" bIns="45719" numCol="1" spcCol="38100"/>
          <a:lstStyle/>
          <a:p>
            <a:endParaRPr/>
          </a:p>
        </p:txBody>
      </p:sp>
      <p:sp>
        <p:nvSpPr>
          <p:cNvPr id="407" name="Shape 407"/>
          <p:cNvSpPr>
            <a:spLocks noGrp="1"/>
          </p:cNvSpPr>
          <p:nvPr>
            <p:ph type="pic" sz="quarter" idx="15"/>
          </p:nvPr>
        </p:nvSpPr>
        <p:spPr>
          <a:xfrm>
            <a:off x="6731000" y="444500"/>
            <a:ext cx="1976617" cy="1905000"/>
          </a:xfrm>
          <a:prstGeom prst="rect">
            <a:avLst/>
          </a:prstGeom>
        </p:spPr>
        <p:txBody>
          <a:bodyPr lIns="91439" tIns="45719" rIns="91439" bIns="45719" numCol="1" spcCol="38100"/>
          <a:lstStyle/>
          <a:p>
            <a:endParaRPr/>
          </a:p>
        </p:txBody>
      </p:sp>
      <p:sp>
        <p:nvSpPr>
          <p:cNvPr id="408" name="Shape 408"/>
          <p:cNvSpPr>
            <a:spLocks noGrp="1"/>
          </p:cNvSpPr>
          <p:nvPr>
            <p:ph type="pic" sz="quarter" idx="16"/>
          </p:nvPr>
        </p:nvSpPr>
        <p:spPr>
          <a:xfrm>
            <a:off x="4648200" y="4521200"/>
            <a:ext cx="1976617" cy="1905000"/>
          </a:xfrm>
          <a:prstGeom prst="rect">
            <a:avLst/>
          </a:prstGeom>
        </p:spPr>
        <p:txBody>
          <a:bodyPr lIns="91439" tIns="45719" rIns="91439" bIns="45719" numCol="1" spcCol="38100"/>
          <a:lstStyle/>
          <a:p>
            <a:endParaRPr/>
          </a:p>
        </p:txBody>
      </p:sp>
      <p:sp>
        <p:nvSpPr>
          <p:cNvPr id="409" name="Shape 409"/>
          <p:cNvSpPr>
            <a:spLocks noGrp="1"/>
          </p:cNvSpPr>
          <p:nvPr>
            <p:ph type="title"/>
          </p:nvPr>
        </p:nvSpPr>
        <p:spPr>
          <a:xfrm>
            <a:off x="800100" y="2057400"/>
            <a:ext cx="3352800" cy="2743200"/>
          </a:xfrm>
          <a:prstGeom prst="rect">
            <a:avLst/>
          </a:prstGeom>
        </p:spPr>
        <p:txBody>
          <a:bodyPr/>
          <a:lstStyle/>
          <a:p>
            <a:r>
              <a:t>Title Text</a:t>
            </a:r>
          </a:p>
        </p:txBody>
      </p:sp>
      <p:sp>
        <p:nvSpPr>
          <p:cNvPr id="410" name="Shape 410"/>
          <p:cNvSpPr>
            <a:spLocks noGrp="1"/>
          </p:cNvSpPr>
          <p:nvPr>
            <p:ph type="body" sz="quarter" idx="1"/>
          </p:nvPr>
        </p:nvSpPr>
        <p:spPr>
          <a:xfrm>
            <a:off x="800100" y="4889500"/>
            <a:ext cx="3352800" cy="1358900"/>
          </a:xfrm>
          <a:prstGeom prst="rect">
            <a:avLst/>
          </a:prstGeom>
        </p:spPr>
        <p:txBody>
          <a:bodyPr numCol="1" spcCol="38100"/>
          <a:lstStyle>
            <a:lvl1pPr marL="0" indent="0">
              <a:spcBef>
                <a:spcPts val="600"/>
              </a:spcBef>
              <a:buClrTx/>
              <a:buSzTx/>
              <a:buNone/>
              <a:tabLst>
                <a:tab pos="520700" algn="l"/>
              </a:tabLst>
              <a:defRPr>
                <a:solidFill>
                  <a:srgbClr val="FFFFFF"/>
                </a:solidFill>
              </a:defRPr>
            </a:lvl1pPr>
            <a:lvl2pPr marL="0" indent="0">
              <a:spcBef>
                <a:spcPts val="600"/>
              </a:spcBef>
              <a:buClrTx/>
              <a:buSzTx/>
              <a:buNone/>
              <a:tabLst>
                <a:tab pos="520700" algn="l"/>
              </a:tabLst>
              <a:defRPr>
                <a:solidFill>
                  <a:srgbClr val="FFFFFF"/>
                </a:solidFill>
              </a:defRPr>
            </a:lvl2pPr>
            <a:lvl3pPr marL="0" indent="0">
              <a:spcBef>
                <a:spcPts val="600"/>
              </a:spcBef>
              <a:buClrTx/>
              <a:buSzTx/>
              <a:buNone/>
              <a:tabLst>
                <a:tab pos="520700" algn="l"/>
              </a:tabLst>
              <a:defRPr>
                <a:solidFill>
                  <a:srgbClr val="FFFFFF"/>
                </a:solidFill>
              </a:defRPr>
            </a:lvl3pPr>
            <a:lvl4pPr marL="0" indent="0">
              <a:spcBef>
                <a:spcPts val="600"/>
              </a:spcBef>
              <a:buClrTx/>
              <a:buSzTx/>
              <a:buNone/>
              <a:tabLst>
                <a:tab pos="520700" algn="l"/>
              </a:tabLst>
              <a:defRPr>
                <a:solidFill>
                  <a:srgbClr val="FFFFFF"/>
                </a:solidFill>
              </a:defRPr>
            </a:lvl4pPr>
            <a:lvl5pPr marL="0" indent="0">
              <a:spcBef>
                <a:spcPts val="600"/>
              </a:spcBef>
              <a:buClrTx/>
              <a:buSzTx/>
              <a:buNone/>
              <a:tabLst>
                <a:tab pos="520700" algn="l"/>
              </a:tabLst>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11" name="Shape 411"/>
          <p:cNvSpPr>
            <a:spLocks noGrp="1"/>
          </p:cNvSpPr>
          <p:nvPr>
            <p:ph type="sldNum" sz="quarter" idx="2"/>
          </p:nvPr>
        </p:nvSpPr>
        <p:spPr>
          <a:xfrm>
            <a:off x="8153400" y="5977731"/>
            <a:ext cx="427838" cy="435966"/>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Slug">
    <p:bg>
      <p:bgPr>
        <a:solidFill>
          <a:srgbClr val="000000"/>
        </a:solidFill>
        <a:effectLst/>
      </p:bgPr>
    </p:bg>
    <p:spTree>
      <p:nvGrpSpPr>
        <p:cNvPr id="1" name=""/>
        <p:cNvGrpSpPr/>
        <p:nvPr/>
      </p:nvGrpSpPr>
      <p:grpSpPr>
        <a:xfrm>
          <a:off x="0" y="0"/>
          <a:ext cx="0" cy="0"/>
          <a:chOff x="0" y="0"/>
          <a:chExt cx="0" cy="0"/>
        </a:xfrm>
      </p:grpSpPr>
      <p:sp>
        <p:nvSpPr>
          <p:cNvPr id="418" name="Shape 4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43" name="Shape 43"/>
          <p:cNvSpPr/>
          <p:nvPr/>
        </p:nvSpPr>
        <p:spPr>
          <a:xfrm>
            <a:off x="8191500" y="2197100"/>
            <a:ext cx="520700" cy="42164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44" name="Shape 44"/>
          <p:cNvSpPr/>
          <p:nvPr/>
        </p:nvSpPr>
        <p:spPr>
          <a:xfrm>
            <a:off x="8191500" y="444500"/>
            <a:ext cx="520700" cy="16129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45" name="Shape 45"/>
          <p:cNvSpPr/>
          <p:nvPr/>
        </p:nvSpPr>
        <p:spPr>
          <a:xfrm>
            <a:off x="457200" y="457200"/>
            <a:ext cx="7569200" cy="5943600"/>
          </a:xfrm>
          <a:prstGeom prst="rect">
            <a:avLst/>
          </a:prstGeom>
          <a:ln w="25400">
            <a:solidFill>
              <a:srgbClr val="71B4E3"/>
            </a:solidFill>
            <a:miter lim="400000"/>
          </a:ln>
        </p:spPr>
        <p:txBody>
          <a:bodyPr lIns="38100" tIns="38100" rIns="38100" bIns="38100" anchor="ctr"/>
          <a:lstStyle/>
          <a:p>
            <a:pPr>
              <a:defRPr>
                <a:solidFill>
                  <a:srgbClr val="FFFFFF"/>
                </a:solidFill>
              </a:defRPr>
            </a:pPr>
            <a:endParaRPr/>
          </a:p>
        </p:txBody>
      </p:sp>
      <p:sp>
        <p:nvSpPr>
          <p:cNvPr id="46" name="Shape 46"/>
          <p:cNvSpPr>
            <a:spLocks noGrp="1"/>
          </p:cNvSpPr>
          <p:nvPr>
            <p:ph type="body" idx="1"/>
          </p:nvPr>
        </p:nvSpPr>
        <p:spPr>
          <a:xfrm>
            <a:off x="609600" y="609600"/>
            <a:ext cx="6096000" cy="5626100"/>
          </a:xfrm>
          <a:prstGeom prst="rect">
            <a:avLst/>
          </a:prstGeom>
        </p:spPr>
        <p:txBody>
          <a:bodyPr numCol="1" spcCol="38100" anchor="ctr"/>
          <a:lstStyle>
            <a:lvl1pPr>
              <a:buBlip>
                <a:blip r:embed="rId2"/>
              </a:buBlip>
            </a:lvl1pPr>
            <a:lvl2pPr>
              <a:buBlip>
                <a:blip r:embed="rId3"/>
              </a:buBlip>
            </a:lvl2pPr>
            <a:lvl3pPr>
              <a:buBlip>
                <a:blip r:embed="rId2"/>
              </a:buBlip>
            </a:lvl3pPr>
            <a:lvl4pPr>
              <a:buBlip>
                <a:blip r:embed="rId3"/>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47" name="Shape 4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4" name="Shape 54"/>
          <p:cNvSpPr/>
          <p:nvPr/>
        </p:nvSpPr>
        <p:spPr>
          <a:xfrm>
            <a:off x="8191500" y="2197100"/>
            <a:ext cx="520700" cy="42164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55" name="Shape 55"/>
          <p:cNvSpPr/>
          <p:nvPr/>
        </p:nvSpPr>
        <p:spPr>
          <a:xfrm>
            <a:off x="8191500" y="444500"/>
            <a:ext cx="520700" cy="16129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56" name="Shape 56"/>
          <p:cNvSpPr/>
          <p:nvPr/>
        </p:nvSpPr>
        <p:spPr>
          <a:xfrm>
            <a:off x="457200" y="457200"/>
            <a:ext cx="7569200" cy="5943600"/>
          </a:xfrm>
          <a:prstGeom prst="rect">
            <a:avLst/>
          </a:prstGeom>
          <a:ln w="25400">
            <a:solidFill>
              <a:srgbClr val="71B4E3"/>
            </a:solidFill>
            <a:miter lim="400000"/>
          </a:ln>
        </p:spPr>
        <p:txBody>
          <a:bodyPr lIns="38100" tIns="38100" rIns="38100" bIns="38100" anchor="ctr"/>
          <a:lstStyle/>
          <a:p>
            <a:pPr>
              <a:defRPr>
                <a:solidFill>
                  <a:srgbClr val="FFFFFF"/>
                </a:solidFill>
              </a:defRPr>
            </a:pPr>
            <a:endParaRPr/>
          </a:p>
        </p:txBody>
      </p:sp>
      <p:sp>
        <p:nvSpPr>
          <p:cNvPr id="57" name="Shape 5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4" name="Shape 64"/>
          <p:cNvSpPr>
            <a:spLocks noGrp="1"/>
          </p:cNvSpPr>
          <p:nvPr>
            <p:ph type="title"/>
          </p:nvPr>
        </p:nvSpPr>
        <p:spPr>
          <a:prstGeom prst="rect">
            <a:avLst/>
          </a:prstGeom>
        </p:spPr>
        <p:txBody>
          <a:bodyPr/>
          <a:lstStyle/>
          <a:p>
            <a:r>
              <a:t>Title Text</a:t>
            </a:r>
          </a:p>
        </p:txBody>
      </p:sp>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72" name="Shape 72"/>
          <p:cNvSpPr/>
          <p:nvPr/>
        </p:nvSpPr>
        <p:spPr>
          <a:xfrm>
            <a:off x="2705100" y="444500"/>
            <a:ext cx="3759200" cy="5969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73" name="Shape 73"/>
          <p:cNvSpPr>
            <a:spLocks noGrp="1"/>
          </p:cNvSpPr>
          <p:nvPr>
            <p:ph type="pic" sz="half" idx="13"/>
          </p:nvPr>
        </p:nvSpPr>
        <p:spPr>
          <a:xfrm>
            <a:off x="444500" y="444500"/>
            <a:ext cx="2120900" cy="5990110"/>
          </a:xfrm>
          <a:prstGeom prst="rect">
            <a:avLst/>
          </a:prstGeom>
        </p:spPr>
        <p:txBody>
          <a:bodyPr lIns="91439" tIns="45719" rIns="91439" bIns="45719" numCol="1" spcCol="38100"/>
          <a:lstStyle/>
          <a:p>
            <a:endParaRPr/>
          </a:p>
        </p:txBody>
      </p:sp>
      <p:sp>
        <p:nvSpPr>
          <p:cNvPr id="74" name="Shape 74"/>
          <p:cNvSpPr>
            <a:spLocks noGrp="1"/>
          </p:cNvSpPr>
          <p:nvPr>
            <p:ph type="pic" sz="half" idx="14"/>
          </p:nvPr>
        </p:nvSpPr>
        <p:spPr>
          <a:xfrm>
            <a:off x="6591300" y="444500"/>
            <a:ext cx="2120900" cy="5990110"/>
          </a:xfrm>
          <a:prstGeom prst="rect">
            <a:avLst/>
          </a:prstGeom>
        </p:spPr>
        <p:txBody>
          <a:bodyPr lIns="91439" tIns="45719" rIns="91439" bIns="45719" numCol="1" spcCol="38100"/>
          <a:lstStyle/>
          <a:p>
            <a:endParaRPr/>
          </a:p>
        </p:txBody>
      </p:sp>
      <p:sp>
        <p:nvSpPr>
          <p:cNvPr id="75" name="Shape 75"/>
          <p:cNvSpPr>
            <a:spLocks noGrp="1"/>
          </p:cNvSpPr>
          <p:nvPr>
            <p:ph type="title"/>
          </p:nvPr>
        </p:nvSpPr>
        <p:spPr>
          <a:xfrm>
            <a:off x="2921000" y="1371600"/>
            <a:ext cx="3302000" cy="4114800"/>
          </a:xfrm>
          <a:prstGeom prst="rect">
            <a:avLst/>
          </a:prstGeom>
        </p:spPr>
        <p:txBody>
          <a:bodyPr lIns="0" tIns="0" rIns="0" bIns="0" anchor="ctr"/>
          <a:lstStyle>
            <a:lvl1pPr algn="ctr">
              <a:spcBef>
                <a:spcPts val="0"/>
              </a:spcBef>
            </a:lvl1pPr>
          </a:lstStyle>
          <a:p>
            <a:r>
              <a:t>Title Text</a:t>
            </a:r>
          </a:p>
        </p:txBody>
      </p:sp>
      <p:sp>
        <p:nvSpPr>
          <p:cNvPr id="76" name="Shape 76"/>
          <p:cNvSpPr>
            <a:spLocks noGrp="1"/>
          </p:cNvSpPr>
          <p:nvPr>
            <p:ph type="sldNum" sz="quarter" idx="2"/>
          </p:nvPr>
        </p:nvSpPr>
        <p:spPr>
          <a:xfrm>
            <a:off x="4350937" y="5971480"/>
            <a:ext cx="427839" cy="435967"/>
          </a:xfrm>
          <a:prstGeom prst="rect">
            <a:avLst/>
          </a:prstGeom>
        </p:spPr>
        <p:txBody>
          <a:bodyPr/>
          <a:lstStyle>
            <a:lvl1pPr algn="ct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83" name="Shape 83"/>
          <p:cNvSpPr/>
          <p:nvPr/>
        </p:nvSpPr>
        <p:spPr>
          <a:xfrm>
            <a:off x="444500" y="444500"/>
            <a:ext cx="2120900" cy="59690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84" name="Shape 84"/>
          <p:cNvSpPr/>
          <p:nvPr/>
        </p:nvSpPr>
        <p:spPr>
          <a:xfrm>
            <a:off x="2705100" y="5041900"/>
            <a:ext cx="6007100" cy="13716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85" name="Shape 85"/>
          <p:cNvSpPr>
            <a:spLocks noGrp="1"/>
          </p:cNvSpPr>
          <p:nvPr>
            <p:ph type="pic" idx="13"/>
          </p:nvPr>
        </p:nvSpPr>
        <p:spPr>
          <a:xfrm>
            <a:off x="2705100" y="444500"/>
            <a:ext cx="6007100" cy="4462418"/>
          </a:xfrm>
          <a:prstGeom prst="rect">
            <a:avLst/>
          </a:prstGeom>
        </p:spPr>
        <p:txBody>
          <a:bodyPr lIns="91439" tIns="45719" rIns="91439" bIns="45719" numCol="1" spcCol="38100"/>
          <a:lstStyle/>
          <a:p>
            <a:endParaRPr/>
          </a:p>
        </p:txBody>
      </p:sp>
      <p:sp>
        <p:nvSpPr>
          <p:cNvPr id="86" name="Shape 86"/>
          <p:cNvSpPr>
            <a:spLocks noGrp="1"/>
          </p:cNvSpPr>
          <p:nvPr>
            <p:ph type="title"/>
          </p:nvPr>
        </p:nvSpPr>
        <p:spPr>
          <a:xfrm>
            <a:off x="2832100" y="5181600"/>
            <a:ext cx="5753100" cy="1117600"/>
          </a:xfrm>
          <a:prstGeom prst="rect">
            <a:avLst/>
          </a:prstGeom>
        </p:spPr>
        <p:txBody>
          <a:bodyPr lIns="0" tIns="0" rIns="0" bIns="0" anchor="ctr"/>
          <a:lstStyle>
            <a:lvl1pPr algn="ctr"/>
          </a:lstStyle>
          <a:p>
            <a:r>
              <a:t>Title Text</a:t>
            </a:r>
          </a:p>
        </p:txBody>
      </p:sp>
      <p:sp>
        <p:nvSpPr>
          <p:cNvPr id="87" name="Shape 87"/>
          <p:cNvSpPr>
            <a:spLocks noGrp="1"/>
          </p:cNvSpPr>
          <p:nvPr>
            <p:ph type="sldNum" sz="quarter" idx="2"/>
          </p:nvPr>
        </p:nvSpPr>
        <p:spPr>
          <a:xfrm>
            <a:off x="2044700" y="5975052"/>
            <a:ext cx="427838" cy="435966"/>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94" name="Shape 94"/>
          <p:cNvSpPr/>
          <p:nvPr/>
        </p:nvSpPr>
        <p:spPr>
          <a:xfrm>
            <a:off x="444500" y="444500"/>
            <a:ext cx="4076700" cy="59690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95" name="Shape 95"/>
          <p:cNvSpPr>
            <a:spLocks noGrp="1"/>
          </p:cNvSpPr>
          <p:nvPr>
            <p:ph type="pic" sz="half" idx="13"/>
          </p:nvPr>
        </p:nvSpPr>
        <p:spPr>
          <a:xfrm>
            <a:off x="4648200" y="444500"/>
            <a:ext cx="4064000" cy="5981521"/>
          </a:xfrm>
          <a:prstGeom prst="rect">
            <a:avLst/>
          </a:prstGeom>
        </p:spPr>
        <p:txBody>
          <a:bodyPr lIns="91439" tIns="45719" rIns="91439" bIns="45719" numCol="1" spcCol="38100"/>
          <a:lstStyle/>
          <a:p>
            <a:endParaRPr/>
          </a:p>
        </p:txBody>
      </p:sp>
      <p:sp>
        <p:nvSpPr>
          <p:cNvPr id="96" name="Shape 96"/>
          <p:cNvSpPr>
            <a:spLocks noGrp="1"/>
          </p:cNvSpPr>
          <p:nvPr>
            <p:ph type="title"/>
          </p:nvPr>
        </p:nvSpPr>
        <p:spPr>
          <a:xfrm>
            <a:off x="800100" y="609600"/>
            <a:ext cx="3352800" cy="2184400"/>
          </a:xfrm>
          <a:prstGeom prst="rect">
            <a:avLst/>
          </a:prstGeom>
        </p:spPr>
        <p:txBody>
          <a:bodyPr/>
          <a:lstStyle/>
          <a:p>
            <a:r>
              <a:t>Title Text</a:t>
            </a:r>
          </a:p>
        </p:txBody>
      </p:sp>
      <p:sp>
        <p:nvSpPr>
          <p:cNvPr id="97" name="Shape 97"/>
          <p:cNvSpPr>
            <a:spLocks noGrp="1"/>
          </p:cNvSpPr>
          <p:nvPr>
            <p:ph type="body" sz="quarter" idx="1"/>
          </p:nvPr>
        </p:nvSpPr>
        <p:spPr>
          <a:xfrm>
            <a:off x="800100" y="2882900"/>
            <a:ext cx="3352800" cy="3352800"/>
          </a:xfrm>
          <a:prstGeom prst="rect">
            <a:avLst/>
          </a:prstGeom>
        </p:spPr>
        <p:txBody>
          <a:bodyPr numCol="1" spcCol="38100"/>
          <a:lstStyle>
            <a:lvl1pPr marL="0" indent="0">
              <a:spcBef>
                <a:spcPts val="600"/>
              </a:spcBef>
              <a:buClrTx/>
              <a:buSzTx/>
              <a:buNone/>
              <a:tabLst>
                <a:tab pos="520700" algn="l"/>
              </a:tabLst>
              <a:defRPr>
                <a:solidFill>
                  <a:srgbClr val="FFFFFF"/>
                </a:solidFill>
              </a:defRPr>
            </a:lvl1pPr>
            <a:lvl2pPr marL="0" indent="0">
              <a:spcBef>
                <a:spcPts val="600"/>
              </a:spcBef>
              <a:buClrTx/>
              <a:buSzTx/>
              <a:buNone/>
              <a:tabLst>
                <a:tab pos="520700" algn="l"/>
              </a:tabLst>
              <a:defRPr>
                <a:solidFill>
                  <a:srgbClr val="FFFFFF"/>
                </a:solidFill>
              </a:defRPr>
            </a:lvl2pPr>
            <a:lvl3pPr marL="0" indent="0">
              <a:spcBef>
                <a:spcPts val="600"/>
              </a:spcBef>
              <a:buClrTx/>
              <a:buSzTx/>
              <a:buNone/>
              <a:tabLst>
                <a:tab pos="520700" algn="l"/>
              </a:tabLst>
              <a:defRPr>
                <a:solidFill>
                  <a:srgbClr val="FFFFFF"/>
                </a:solidFill>
              </a:defRPr>
            </a:lvl3pPr>
            <a:lvl4pPr marL="0" indent="0">
              <a:spcBef>
                <a:spcPts val="600"/>
              </a:spcBef>
              <a:buClrTx/>
              <a:buSzTx/>
              <a:buNone/>
              <a:tabLst>
                <a:tab pos="520700" algn="l"/>
              </a:tabLst>
              <a:defRPr>
                <a:solidFill>
                  <a:srgbClr val="FFFFFF"/>
                </a:solidFill>
              </a:defRPr>
            </a:lvl4pPr>
            <a:lvl5pPr marL="0" indent="0">
              <a:spcBef>
                <a:spcPts val="600"/>
              </a:spcBef>
              <a:buClrTx/>
              <a:buSzTx/>
              <a:buNone/>
              <a:tabLst>
                <a:tab pos="520700" algn="l"/>
              </a:tabLst>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8" name="Shape 98"/>
          <p:cNvSpPr>
            <a:spLocks noGrp="1"/>
          </p:cNvSpPr>
          <p:nvPr>
            <p:ph type="sldNum" sz="quarter" idx="2"/>
          </p:nvPr>
        </p:nvSpPr>
        <p:spPr>
          <a:xfrm>
            <a:off x="3972712" y="5977731"/>
            <a:ext cx="427838" cy="435966"/>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image" Target="../media/image1.png"/><Relationship Id="rId3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44500" y="444500"/>
            <a:ext cx="6388100" cy="1612900"/>
          </a:xfrm>
          <a:prstGeom prst="rect">
            <a:avLst/>
          </a:prstGeom>
          <a:solidFill>
            <a:srgbClr val="71B4E3"/>
          </a:solidFill>
          <a:ln w="25400">
            <a:miter lim="400000"/>
          </a:ln>
        </p:spPr>
        <p:txBody>
          <a:bodyPr lIns="38100" tIns="38100" rIns="38100" bIns="38100" anchor="ctr"/>
          <a:lstStyle/>
          <a:p>
            <a:pPr>
              <a:defRPr>
                <a:solidFill>
                  <a:srgbClr val="FFFFFF"/>
                </a:solidFill>
              </a:defRPr>
            </a:pPr>
            <a:endParaRPr/>
          </a:p>
        </p:txBody>
      </p:sp>
      <p:sp>
        <p:nvSpPr>
          <p:cNvPr id="3" name="Shape 3"/>
          <p:cNvSpPr/>
          <p:nvPr/>
        </p:nvSpPr>
        <p:spPr>
          <a:xfrm>
            <a:off x="6972300" y="444500"/>
            <a:ext cx="1727200" cy="1612900"/>
          </a:xfrm>
          <a:prstGeom prst="rect">
            <a:avLst/>
          </a:prstGeom>
          <a:solidFill>
            <a:srgbClr val="A3DAFE"/>
          </a:solidFill>
          <a:ln w="25400">
            <a:miter lim="400000"/>
          </a:ln>
        </p:spPr>
        <p:txBody>
          <a:bodyPr lIns="38100" tIns="38100" rIns="38100" bIns="38100" anchor="ctr"/>
          <a:lstStyle/>
          <a:p>
            <a:pPr>
              <a:defRPr>
                <a:solidFill>
                  <a:srgbClr val="FFFFFF"/>
                </a:solidFill>
              </a:defRPr>
            </a:pPr>
            <a:endParaRPr/>
          </a:p>
        </p:txBody>
      </p:sp>
      <p:sp>
        <p:nvSpPr>
          <p:cNvPr id="4" name="Shape 4"/>
          <p:cNvSpPr/>
          <p:nvPr/>
        </p:nvSpPr>
        <p:spPr>
          <a:xfrm>
            <a:off x="457200" y="2209800"/>
            <a:ext cx="8229600" cy="4191000"/>
          </a:xfrm>
          <a:prstGeom prst="rect">
            <a:avLst/>
          </a:prstGeom>
          <a:solidFill>
            <a:srgbClr val="FFFFFF"/>
          </a:solidFill>
          <a:ln w="25400">
            <a:solidFill>
              <a:srgbClr val="71B4E3"/>
            </a:solidFill>
            <a:miter lim="400000"/>
          </a:ln>
        </p:spPr>
        <p:txBody>
          <a:bodyPr lIns="38100" tIns="38100" rIns="38100" bIns="38100" anchor="ctr"/>
          <a:lstStyle/>
          <a:p>
            <a:pPr>
              <a:defRPr>
                <a:solidFill>
                  <a:srgbClr val="FFFFFF"/>
                </a:solidFill>
              </a:defRPr>
            </a:pPr>
            <a:endParaRPr/>
          </a:p>
        </p:txBody>
      </p:sp>
      <p:sp>
        <p:nvSpPr>
          <p:cNvPr id="5" name="Shape 5"/>
          <p:cNvSpPr>
            <a:spLocks noGrp="1"/>
          </p:cNvSpPr>
          <p:nvPr>
            <p:ph type="title"/>
          </p:nvPr>
        </p:nvSpPr>
        <p:spPr>
          <a:xfrm>
            <a:off x="609600" y="584200"/>
            <a:ext cx="6045200" cy="134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p>
            <a:r>
              <a:t>Title Text</a:t>
            </a:r>
          </a:p>
        </p:txBody>
      </p:sp>
      <p:sp>
        <p:nvSpPr>
          <p:cNvPr id="6" name="Shape 6"/>
          <p:cNvSpPr>
            <a:spLocks noGrp="1"/>
          </p:cNvSpPr>
          <p:nvPr>
            <p:ph type="body" idx="1"/>
          </p:nvPr>
        </p:nvSpPr>
        <p:spPr>
          <a:xfrm>
            <a:off x="609600" y="2362200"/>
            <a:ext cx="7899400" cy="3886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97709"/>
          <a:lstStyle>
            <a:lvl1pPr>
              <a:buBlip>
                <a:blip r:embed="rId37"/>
              </a:buBlip>
            </a:lvl1pPr>
            <a:lvl2pPr>
              <a:buBlip>
                <a:blip r:embed="rId38"/>
              </a:buBlip>
              <a:tabLst>
                <a:tab pos="977900" algn="l"/>
              </a:tabLst>
            </a:lvl2pPr>
            <a:lvl3pPr marL="876300" indent="-292100">
              <a:lnSpc>
                <a:spcPts val="2600"/>
              </a:lnSpc>
              <a:buBlip>
                <a:blip r:embed="rId37"/>
              </a:buBlip>
              <a:tabLst>
                <a:tab pos="1257300" algn="l"/>
              </a:tabLst>
              <a:defRPr sz="2200"/>
            </a:lvl3pPr>
            <a:lvl4pPr marL="1168400" indent="-292100">
              <a:lnSpc>
                <a:spcPts val="2600"/>
              </a:lnSpc>
              <a:buBlip>
                <a:blip r:embed="rId38"/>
              </a:buBlip>
              <a:tabLst>
                <a:tab pos="1536700" algn="l"/>
              </a:tabLst>
              <a:defRPr sz="2200"/>
            </a:lvl4pPr>
            <a:lvl5pPr marL="1460500" indent="-292100">
              <a:lnSpc>
                <a:spcPts val="2600"/>
              </a:lnSpc>
              <a:buBlip>
                <a:blip r:embed="rId37"/>
              </a:buBlip>
              <a:tabLst>
                <a:tab pos="1828800" algn="l"/>
              </a:tabLst>
              <a:defRPr sz="2200"/>
            </a:lvl5pP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8216099" y="1581646"/>
            <a:ext cx="427839" cy="435966"/>
          </a:xfrm>
          <a:prstGeom prst="rect">
            <a:avLst/>
          </a:prstGeom>
          <a:ln w="12700">
            <a:miter lim="400000"/>
          </a:ln>
        </p:spPr>
        <p:txBody>
          <a:bodyPr wrap="none" lIns="38100" tIns="38100" rIns="38100" bIns="38100">
            <a:spAutoFit/>
          </a:bodyPr>
          <a:lstStyle>
            <a:lvl1pPr algn="r">
              <a:lnSpc>
                <a:spcPts val="2800"/>
              </a:lnSpc>
              <a:defRPr sz="24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transition spd="med"/>
  <p:txStyles>
    <p:titleStyle>
      <a:lvl1pPr marL="0" marR="0" indent="0" algn="l" defTabSz="330200" rtl="0" latinLnBrk="0">
        <a:lnSpc>
          <a:spcPts val="5700"/>
        </a:lnSpc>
        <a:spcBef>
          <a:spcPts val="100"/>
        </a:spcBef>
        <a:spcAft>
          <a:spcPts val="0"/>
        </a:spcAft>
        <a:buClrTx/>
        <a:buSzTx/>
        <a:buFontTx/>
        <a:buNone/>
        <a:tabLst>
          <a:tab pos="863600" algn="l"/>
        </a:tabLst>
        <a:defRPr sz="4800" b="0" i="0" u="none" strike="noStrike" cap="none" spc="0" baseline="0">
          <a:ln>
            <a:noFill/>
          </a:ln>
          <a:solidFill>
            <a:srgbClr val="FFFFFF"/>
          </a:solidFill>
          <a:uFillTx/>
          <a:latin typeface="+mj-lt"/>
          <a:ea typeface="+mj-ea"/>
          <a:cs typeface="+mj-cs"/>
          <a:sym typeface="Helvetica Neue Light"/>
        </a:defRPr>
      </a:lvl1pPr>
      <a:lvl2pPr marL="0" marR="0" indent="228600" algn="l" defTabSz="330200" rtl="0" latinLnBrk="0">
        <a:lnSpc>
          <a:spcPts val="5700"/>
        </a:lnSpc>
        <a:spcBef>
          <a:spcPts val="100"/>
        </a:spcBef>
        <a:spcAft>
          <a:spcPts val="0"/>
        </a:spcAft>
        <a:buClrTx/>
        <a:buSzTx/>
        <a:buFontTx/>
        <a:buNone/>
        <a:tabLst>
          <a:tab pos="863600" algn="l"/>
        </a:tabLst>
        <a:defRPr sz="4800" b="0" i="0" u="none" strike="noStrike" cap="none" spc="0" baseline="0">
          <a:ln>
            <a:noFill/>
          </a:ln>
          <a:solidFill>
            <a:srgbClr val="FFFFFF"/>
          </a:solidFill>
          <a:uFillTx/>
          <a:latin typeface="+mj-lt"/>
          <a:ea typeface="+mj-ea"/>
          <a:cs typeface="+mj-cs"/>
          <a:sym typeface="Helvetica Neue Light"/>
        </a:defRPr>
      </a:lvl2pPr>
      <a:lvl3pPr marL="0" marR="0" indent="457200" algn="l" defTabSz="330200" rtl="0" latinLnBrk="0">
        <a:lnSpc>
          <a:spcPts val="5700"/>
        </a:lnSpc>
        <a:spcBef>
          <a:spcPts val="100"/>
        </a:spcBef>
        <a:spcAft>
          <a:spcPts val="0"/>
        </a:spcAft>
        <a:buClrTx/>
        <a:buSzTx/>
        <a:buFontTx/>
        <a:buNone/>
        <a:tabLst>
          <a:tab pos="863600" algn="l"/>
        </a:tabLst>
        <a:defRPr sz="4800" b="0" i="0" u="none" strike="noStrike" cap="none" spc="0" baseline="0">
          <a:ln>
            <a:noFill/>
          </a:ln>
          <a:solidFill>
            <a:srgbClr val="FFFFFF"/>
          </a:solidFill>
          <a:uFillTx/>
          <a:latin typeface="+mj-lt"/>
          <a:ea typeface="+mj-ea"/>
          <a:cs typeface="+mj-cs"/>
          <a:sym typeface="Helvetica Neue Light"/>
        </a:defRPr>
      </a:lvl3pPr>
      <a:lvl4pPr marL="0" marR="0" indent="685800" algn="l" defTabSz="330200" rtl="0" latinLnBrk="0">
        <a:lnSpc>
          <a:spcPts val="5700"/>
        </a:lnSpc>
        <a:spcBef>
          <a:spcPts val="100"/>
        </a:spcBef>
        <a:spcAft>
          <a:spcPts val="0"/>
        </a:spcAft>
        <a:buClrTx/>
        <a:buSzTx/>
        <a:buFontTx/>
        <a:buNone/>
        <a:tabLst>
          <a:tab pos="863600" algn="l"/>
        </a:tabLst>
        <a:defRPr sz="4800" b="0" i="0" u="none" strike="noStrike" cap="none" spc="0" baseline="0">
          <a:ln>
            <a:noFill/>
          </a:ln>
          <a:solidFill>
            <a:srgbClr val="FFFFFF"/>
          </a:solidFill>
          <a:uFillTx/>
          <a:latin typeface="+mj-lt"/>
          <a:ea typeface="+mj-ea"/>
          <a:cs typeface="+mj-cs"/>
          <a:sym typeface="Helvetica Neue Light"/>
        </a:defRPr>
      </a:lvl4pPr>
      <a:lvl5pPr marL="0" marR="0" indent="914400" algn="l" defTabSz="330200" rtl="0" latinLnBrk="0">
        <a:lnSpc>
          <a:spcPts val="5700"/>
        </a:lnSpc>
        <a:spcBef>
          <a:spcPts val="100"/>
        </a:spcBef>
        <a:spcAft>
          <a:spcPts val="0"/>
        </a:spcAft>
        <a:buClrTx/>
        <a:buSzTx/>
        <a:buFontTx/>
        <a:buNone/>
        <a:tabLst>
          <a:tab pos="863600" algn="l"/>
        </a:tabLst>
        <a:defRPr sz="4800" b="0" i="0" u="none" strike="noStrike" cap="none" spc="0" baseline="0">
          <a:ln>
            <a:noFill/>
          </a:ln>
          <a:solidFill>
            <a:srgbClr val="FFFFFF"/>
          </a:solidFill>
          <a:uFillTx/>
          <a:latin typeface="+mj-lt"/>
          <a:ea typeface="+mj-ea"/>
          <a:cs typeface="+mj-cs"/>
          <a:sym typeface="Helvetica Neue Light"/>
        </a:defRPr>
      </a:lvl5pPr>
      <a:lvl6pPr marL="0" marR="0" indent="1143000" algn="l" defTabSz="330200" rtl="0" latinLnBrk="0">
        <a:lnSpc>
          <a:spcPts val="5700"/>
        </a:lnSpc>
        <a:spcBef>
          <a:spcPts val="100"/>
        </a:spcBef>
        <a:spcAft>
          <a:spcPts val="0"/>
        </a:spcAft>
        <a:buClrTx/>
        <a:buSzTx/>
        <a:buFontTx/>
        <a:buNone/>
        <a:tabLst>
          <a:tab pos="863600" algn="l"/>
        </a:tabLst>
        <a:defRPr sz="4800" b="0" i="0" u="none" strike="noStrike" cap="none" spc="0" baseline="0">
          <a:ln>
            <a:noFill/>
          </a:ln>
          <a:solidFill>
            <a:srgbClr val="FFFFFF"/>
          </a:solidFill>
          <a:uFillTx/>
          <a:latin typeface="+mj-lt"/>
          <a:ea typeface="+mj-ea"/>
          <a:cs typeface="+mj-cs"/>
          <a:sym typeface="Helvetica Neue Light"/>
        </a:defRPr>
      </a:lvl6pPr>
      <a:lvl7pPr marL="0" marR="0" indent="1371600" algn="l" defTabSz="330200" rtl="0" latinLnBrk="0">
        <a:lnSpc>
          <a:spcPts val="5700"/>
        </a:lnSpc>
        <a:spcBef>
          <a:spcPts val="100"/>
        </a:spcBef>
        <a:spcAft>
          <a:spcPts val="0"/>
        </a:spcAft>
        <a:buClrTx/>
        <a:buSzTx/>
        <a:buFontTx/>
        <a:buNone/>
        <a:tabLst>
          <a:tab pos="863600" algn="l"/>
        </a:tabLst>
        <a:defRPr sz="4800" b="0" i="0" u="none" strike="noStrike" cap="none" spc="0" baseline="0">
          <a:ln>
            <a:noFill/>
          </a:ln>
          <a:solidFill>
            <a:srgbClr val="FFFFFF"/>
          </a:solidFill>
          <a:uFillTx/>
          <a:latin typeface="+mj-lt"/>
          <a:ea typeface="+mj-ea"/>
          <a:cs typeface="+mj-cs"/>
          <a:sym typeface="Helvetica Neue Light"/>
        </a:defRPr>
      </a:lvl7pPr>
      <a:lvl8pPr marL="0" marR="0" indent="1600200" algn="l" defTabSz="330200" rtl="0" latinLnBrk="0">
        <a:lnSpc>
          <a:spcPts val="5700"/>
        </a:lnSpc>
        <a:spcBef>
          <a:spcPts val="100"/>
        </a:spcBef>
        <a:spcAft>
          <a:spcPts val="0"/>
        </a:spcAft>
        <a:buClrTx/>
        <a:buSzTx/>
        <a:buFontTx/>
        <a:buNone/>
        <a:tabLst>
          <a:tab pos="863600" algn="l"/>
        </a:tabLst>
        <a:defRPr sz="4800" b="0" i="0" u="none" strike="noStrike" cap="none" spc="0" baseline="0">
          <a:ln>
            <a:noFill/>
          </a:ln>
          <a:solidFill>
            <a:srgbClr val="FFFFFF"/>
          </a:solidFill>
          <a:uFillTx/>
          <a:latin typeface="+mj-lt"/>
          <a:ea typeface="+mj-ea"/>
          <a:cs typeface="+mj-cs"/>
          <a:sym typeface="Helvetica Neue Light"/>
        </a:defRPr>
      </a:lvl8pPr>
      <a:lvl9pPr marL="0" marR="0" indent="1828800" algn="l" defTabSz="330200" rtl="0" latinLnBrk="0">
        <a:lnSpc>
          <a:spcPts val="5700"/>
        </a:lnSpc>
        <a:spcBef>
          <a:spcPts val="100"/>
        </a:spcBef>
        <a:spcAft>
          <a:spcPts val="0"/>
        </a:spcAft>
        <a:buClrTx/>
        <a:buSzTx/>
        <a:buFontTx/>
        <a:buNone/>
        <a:tabLst>
          <a:tab pos="863600" algn="l"/>
        </a:tabLst>
        <a:defRPr sz="4800" b="0" i="0" u="none" strike="noStrike" cap="none" spc="0" baseline="0">
          <a:ln>
            <a:noFill/>
          </a:ln>
          <a:solidFill>
            <a:srgbClr val="FFFFFF"/>
          </a:solidFill>
          <a:uFillTx/>
          <a:latin typeface="+mj-lt"/>
          <a:ea typeface="+mj-ea"/>
          <a:cs typeface="+mj-cs"/>
          <a:sym typeface="Helvetica Neue Light"/>
        </a:defRPr>
      </a:lvl9pPr>
    </p:titleStyle>
    <p:bodyStyle>
      <a:lvl1pPr marL="292100" marR="0" indent="-292100" algn="l" defTabSz="330200" rtl="0" latinLnBrk="0">
        <a:lnSpc>
          <a:spcPts val="2800"/>
        </a:lnSpc>
        <a:spcBef>
          <a:spcPts val="1000"/>
        </a:spcBef>
        <a:spcAft>
          <a:spcPts val="0"/>
        </a:spcAft>
        <a:buClr>
          <a:srgbClr val="000000"/>
        </a:buClr>
        <a:buSzPct val="60000"/>
        <a:buFontTx/>
        <a:buBlip>
          <a:blip r:embed="rId37"/>
        </a:buBlip>
        <a:tabLst>
          <a:tab pos="698500" algn="l"/>
        </a:tabLst>
        <a:defRPr sz="2400" b="0" i="0" u="none" strike="noStrike" cap="none" spc="0" baseline="0">
          <a:ln>
            <a:noFill/>
          </a:ln>
          <a:solidFill>
            <a:srgbClr val="616161"/>
          </a:solidFill>
          <a:uFillTx/>
          <a:latin typeface="+mn-lt"/>
          <a:ea typeface="+mn-ea"/>
          <a:cs typeface="+mn-cs"/>
          <a:sym typeface="Helvetica Neue"/>
        </a:defRPr>
      </a:lvl1pPr>
      <a:lvl2pPr marL="584200" marR="0" indent="-292100" algn="l" defTabSz="330200" rtl="0" latinLnBrk="0">
        <a:lnSpc>
          <a:spcPts val="2800"/>
        </a:lnSpc>
        <a:spcBef>
          <a:spcPts val="1000"/>
        </a:spcBef>
        <a:spcAft>
          <a:spcPts val="0"/>
        </a:spcAft>
        <a:buClr>
          <a:srgbClr val="000000"/>
        </a:buClr>
        <a:buSzPct val="60000"/>
        <a:buFontTx/>
        <a:buBlip>
          <a:blip r:embed="rId37"/>
        </a:buBlip>
        <a:tabLst>
          <a:tab pos="698500" algn="l"/>
        </a:tabLst>
        <a:defRPr sz="2400" b="0" i="0" u="none" strike="noStrike" cap="none" spc="0" baseline="0">
          <a:ln>
            <a:noFill/>
          </a:ln>
          <a:solidFill>
            <a:srgbClr val="616161"/>
          </a:solidFill>
          <a:uFillTx/>
          <a:latin typeface="+mn-lt"/>
          <a:ea typeface="+mn-ea"/>
          <a:cs typeface="+mn-cs"/>
          <a:sym typeface="Helvetica Neue"/>
        </a:defRPr>
      </a:lvl2pPr>
      <a:lvl3pPr marL="902854" marR="0" indent="-318654" algn="l" defTabSz="330200" rtl="0" latinLnBrk="0">
        <a:lnSpc>
          <a:spcPts val="2800"/>
        </a:lnSpc>
        <a:spcBef>
          <a:spcPts val="1000"/>
        </a:spcBef>
        <a:spcAft>
          <a:spcPts val="0"/>
        </a:spcAft>
        <a:buClr>
          <a:srgbClr val="000000"/>
        </a:buClr>
        <a:buSzPct val="60000"/>
        <a:buFontTx/>
        <a:buBlip>
          <a:blip r:embed="rId37"/>
        </a:buBlip>
        <a:tabLst>
          <a:tab pos="698500" algn="l"/>
        </a:tabLst>
        <a:defRPr sz="2400" b="0" i="0" u="none" strike="noStrike" cap="none" spc="0" baseline="0">
          <a:ln>
            <a:noFill/>
          </a:ln>
          <a:solidFill>
            <a:srgbClr val="616161"/>
          </a:solidFill>
          <a:uFillTx/>
          <a:latin typeface="+mn-lt"/>
          <a:ea typeface="+mn-ea"/>
          <a:cs typeface="+mn-cs"/>
          <a:sym typeface="Helvetica Neue"/>
        </a:defRPr>
      </a:lvl3pPr>
      <a:lvl4pPr marL="1194954" marR="0" indent="-318654" algn="l" defTabSz="330200" rtl="0" latinLnBrk="0">
        <a:lnSpc>
          <a:spcPts val="2800"/>
        </a:lnSpc>
        <a:spcBef>
          <a:spcPts val="1000"/>
        </a:spcBef>
        <a:spcAft>
          <a:spcPts val="0"/>
        </a:spcAft>
        <a:buClr>
          <a:srgbClr val="000000"/>
        </a:buClr>
        <a:buSzPct val="60000"/>
        <a:buFontTx/>
        <a:buBlip>
          <a:blip r:embed="rId37"/>
        </a:buBlip>
        <a:tabLst>
          <a:tab pos="698500" algn="l"/>
        </a:tabLst>
        <a:defRPr sz="2400" b="0" i="0" u="none" strike="noStrike" cap="none" spc="0" baseline="0">
          <a:ln>
            <a:noFill/>
          </a:ln>
          <a:solidFill>
            <a:srgbClr val="616161"/>
          </a:solidFill>
          <a:uFillTx/>
          <a:latin typeface="+mn-lt"/>
          <a:ea typeface="+mn-ea"/>
          <a:cs typeface="+mn-cs"/>
          <a:sym typeface="Helvetica Neue"/>
        </a:defRPr>
      </a:lvl4pPr>
      <a:lvl5pPr marL="1487054" marR="0" indent="-318654" algn="l" defTabSz="330200" rtl="0" latinLnBrk="0">
        <a:lnSpc>
          <a:spcPts val="2800"/>
        </a:lnSpc>
        <a:spcBef>
          <a:spcPts val="1000"/>
        </a:spcBef>
        <a:spcAft>
          <a:spcPts val="0"/>
        </a:spcAft>
        <a:buClr>
          <a:srgbClr val="000000"/>
        </a:buClr>
        <a:buSzPct val="60000"/>
        <a:buFontTx/>
        <a:buBlip>
          <a:blip r:embed="rId37"/>
        </a:buBlip>
        <a:tabLst>
          <a:tab pos="698500" algn="l"/>
        </a:tabLst>
        <a:defRPr sz="2400" b="0" i="0" u="none" strike="noStrike" cap="none" spc="0" baseline="0">
          <a:ln>
            <a:noFill/>
          </a:ln>
          <a:solidFill>
            <a:srgbClr val="616161"/>
          </a:solidFill>
          <a:uFillTx/>
          <a:latin typeface="+mn-lt"/>
          <a:ea typeface="+mn-ea"/>
          <a:cs typeface="+mn-cs"/>
          <a:sym typeface="Helvetica Neue"/>
        </a:defRPr>
      </a:lvl5pPr>
      <a:lvl6pPr marL="1779154" marR="0" indent="-318654" algn="l" defTabSz="330200" rtl="0" latinLnBrk="0">
        <a:lnSpc>
          <a:spcPts val="2800"/>
        </a:lnSpc>
        <a:spcBef>
          <a:spcPts val="1000"/>
        </a:spcBef>
        <a:spcAft>
          <a:spcPts val="0"/>
        </a:spcAft>
        <a:buClr>
          <a:srgbClr val="000000"/>
        </a:buClr>
        <a:buSzPct val="60000"/>
        <a:buFontTx/>
        <a:buBlip>
          <a:blip r:embed="rId37"/>
        </a:buBlip>
        <a:tabLst>
          <a:tab pos="698500" algn="l"/>
        </a:tabLst>
        <a:defRPr sz="2400" b="0" i="0" u="none" strike="noStrike" cap="none" spc="0" baseline="0">
          <a:ln>
            <a:noFill/>
          </a:ln>
          <a:solidFill>
            <a:srgbClr val="616161"/>
          </a:solidFill>
          <a:uFillTx/>
          <a:latin typeface="+mn-lt"/>
          <a:ea typeface="+mn-ea"/>
          <a:cs typeface="+mn-cs"/>
          <a:sym typeface="Helvetica Neue"/>
        </a:defRPr>
      </a:lvl6pPr>
      <a:lvl7pPr marL="2071254" marR="0" indent="-318654" algn="l" defTabSz="330200" rtl="0" latinLnBrk="0">
        <a:lnSpc>
          <a:spcPts val="2800"/>
        </a:lnSpc>
        <a:spcBef>
          <a:spcPts val="1000"/>
        </a:spcBef>
        <a:spcAft>
          <a:spcPts val="0"/>
        </a:spcAft>
        <a:buClr>
          <a:srgbClr val="000000"/>
        </a:buClr>
        <a:buSzPct val="60000"/>
        <a:buFontTx/>
        <a:buBlip>
          <a:blip r:embed="rId37"/>
        </a:buBlip>
        <a:tabLst>
          <a:tab pos="698500" algn="l"/>
        </a:tabLst>
        <a:defRPr sz="2400" b="0" i="0" u="none" strike="noStrike" cap="none" spc="0" baseline="0">
          <a:ln>
            <a:noFill/>
          </a:ln>
          <a:solidFill>
            <a:srgbClr val="616161"/>
          </a:solidFill>
          <a:uFillTx/>
          <a:latin typeface="+mn-lt"/>
          <a:ea typeface="+mn-ea"/>
          <a:cs typeface="+mn-cs"/>
          <a:sym typeface="Helvetica Neue"/>
        </a:defRPr>
      </a:lvl7pPr>
      <a:lvl8pPr marL="2363354" marR="0" indent="-318654" algn="l" defTabSz="330200" rtl="0" latinLnBrk="0">
        <a:lnSpc>
          <a:spcPts val="2800"/>
        </a:lnSpc>
        <a:spcBef>
          <a:spcPts val="1000"/>
        </a:spcBef>
        <a:spcAft>
          <a:spcPts val="0"/>
        </a:spcAft>
        <a:buClr>
          <a:srgbClr val="000000"/>
        </a:buClr>
        <a:buSzPct val="60000"/>
        <a:buFontTx/>
        <a:buBlip>
          <a:blip r:embed="rId37"/>
        </a:buBlip>
        <a:tabLst>
          <a:tab pos="698500" algn="l"/>
        </a:tabLst>
        <a:defRPr sz="2400" b="0" i="0" u="none" strike="noStrike" cap="none" spc="0" baseline="0">
          <a:ln>
            <a:noFill/>
          </a:ln>
          <a:solidFill>
            <a:srgbClr val="616161"/>
          </a:solidFill>
          <a:uFillTx/>
          <a:latin typeface="+mn-lt"/>
          <a:ea typeface="+mn-ea"/>
          <a:cs typeface="+mn-cs"/>
          <a:sym typeface="Helvetica Neue"/>
        </a:defRPr>
      </a:lvl8pPr>
      <a:lvl9pPr marL="2655454" marR="0" indent="-318654" algn="l" defTabSz="330200" rtl="0" latinLnBrk="0">
        <a:lnSpc>
          <a:spcPts val="2800"/>
        </a:lnSpc>
        <a:spcBef>
          <a:spcPts val="1000"/>
        </a:spcBef>
        <a:spcAft>
          <a:spcPts val="0"/>
        </a:spcAft>
        <a:buClr>
          <a:srgbClr val="000000"/>
        </a:buClr>
        <a:buSzPct val="60000"/>
        <a:buFontTx/>
        <a:buBlip>
          <a:blip r:embed="rId37"/>
        </a:buBlip>
        <a:tabLst>
          <a:tab pos="698500" algn="l"/>
        </a:tabLst>
        <a:defRPr sz="2400" b="0" i="0" u="none" strike="noStrike" cap="none" spc="0" baseline="0">
          <a:ln>
            <a:noFill/>
          </a:ln>
          <a:solidFill>
            <a:srgbClr val="616161"/>
          </a:solidFill>
          <a:uFillTx/>
          <a:latin typeface="+mn-lt"/>
          <a:ea typeface="+mn-ea"/>
          <a:cs typeface="+mn-cs"/>
          <a:sym typeface="Helvetica Neue"/>
        </a:defRPr>
      </a:lvl9pPr>
    </p:bodyStyle>
    <p:otherStyle>
      <a:lvl1pPr marL="0" marR="0" indent="0" algn="r" defTabSz="330200" latinLnBrk="0">
        <a:lnSpc>
          <a:spcPts val="2800"/>
        </a:lnSpc>
        <a:spcBef>
          <a:spcPts val="0"/>
        </a:spcBef>
        <a:spcAft>
          <a:spcPts val="0"/>
        </a:spcAft>
        <a:buClrTx/>
        <a:buSzTx/>
        <a:buFontTx/>
        <a:buNone/>
        <a:tabLst>
          <a:tab pos="762000" algn="l"/>
        </a:tabLst>
        <a:defRPr sz="2400" b="0" i="0" u="none" strike="noStrike" cap="none" spc="0" baseline="0">
          <a:ln>
            <a:noFill/>
          </a:ln>
          <a:solidFill>
            <a:schemeClr val="tx1"/>
          </a:solidFill>
          <a:uFillTx/>
          <a:latin typeface="+mn-lt"/>
          <a:ea typeface="+mn-ea"/>
          <a:cs typeface="+mn-cs"/>
          <a:sym typeface="Helvetica Neue"/>
        </a:defRPr>
      </a:lvl1pPr>
      <a:lvl2pPr marL="0" marR="0" indent="228600" algn="r" defTabSz="330200" latinLnBrk="0">
        <a:lnSpc>
          <a:spcPts val="2800"/>
        </a:lnSpc>
        <a:spcBef>
          <a:spcPts val="0"/>
        </a:spcBef>
        <a:spcAft>
          <a:spcPts val="0"/>
        </a:spcAft>
        <a:buClrTx/>
        <a:buSzTx/>
        <a:buFontTx/>
        <a:buNone/>
        <a:tabLst>
          <a:tab pos="762000" algn="l"/>
        </a:tabLst>
        <a:defRPr sz="2400" b="0" i="0" u="none" strike="noStrike" cap="none" spc="0" baseline="0">
          <a:ln>
            <a:noFill/>
          </a:ln>
          <a:solidFill>
            <a:schemeClr val="tx1"/>
          </a:solidFill>
          <a:uFillTx/>
          <a:latin typeface="+mn-lt"/>
          <a:ea typeface="+mn-ea"/>
          <a:cs typeface="+mn-cs"/>
          <a:sym typeface="Helvetica Neue"/>
        </a:defRPr>
      </a:lvl2pPr>
      <a:lvl3pPr marL="0" marR="0" indent="457200" algn="r" defTabSz="330200" latinLnBrk="0">
        <a:lnSpc>
          <a:spcPts val="2800"/>
        </a:lnSpc>
        <a:spcBef>
          <a:spcPts val="0"/>
        </a:spcBef>
        <a:spcAft>
          <a:spcPts val="0"/>
        </a:spcAft>
        <a:buClrTx/>
        <a:buSzTx/>
        <a:buFontTx/>
        <a:buNone/>
        <a:tabLst>
          <a:tab pos="762000" algn="l"/>
        </a:tabLst>
        <a:defRPr sz="2400" b="0" i="0" u="none" strike="noStrike" cap="none" spc="0" baseline="0">
          <a:ln>
            <a:noFill/>
          </a:ln>
          <a:solidFill>
            <a:schemeClr val="tx1"/>
          </a:solidFill>
          <a:uFillTx/>
          <a:latin typeface="+mn-lt"/>
          <a:ea typeface="+mn-ea"/>
          <a:cs typeface="+mn-cs"/>
          <a:sym typeface="Helvetica Neue"/>
        </a:defRPr>
      </a:lvl3pPr>
      <a:lvl4pPr marL="0" marR="0" indent="685800" algn="r" defTabSz="330200" latinLnBrk="0">
        <a:lnSpc>
          <a:spcPts val="2800"/>
        </a:lnSpc>
        <a:spcBef>
          <a:spcPts val="0"/>
        </a:spcBef>
        <a:spcAft>
          <a:spcPts val="0"/>
        </a:spcAft>
        <a:buClrTx/>
        <a:buSzTx/>
        <a:buFontTx/>
        <a:buNone/>
        <a:tabLst>
          <a:tab pos="762000" algn="l"/>
        </a:tabLst>
        <a:defRPr sz="2400" b="0" i="0" u="none" strike="noStrike" cap="none" spc="0" baseline="0">
          <a:ln>
            <a:noFill/>
          </a:ln>
          <a:solidFill>
            <a:schemeClr val="tx1"/>
          </a:solidFill>
          <a:uFillTx/>
          <a:latin typeface="+mn-lt"/>
          <a:ea typeface="+mn-ea"/>
          <a:cs typeface="+mn-cs"/>
          <a:sym typeface="Helvetica Neue"/>
        </a:defRPr>
      </a:lvl4pPr>
      <a:lvl5pPr marL="0" marR="0" indent="914400" algn="r" defTabSz="330200" latinLnBrk="0">
        <a:lnSpc>
          <a:spcPts val="2800"/>
        </a:lnSpc>
        <a:spcBef>
          <a:spcPts val="0"/>
        </a:spcBef>
        <a:spcAft>
          <a:spcPts val="0"/>
        </a:spcAft>
        <a:buClrTx/>
        <a:buSzTx/>
        <a:buFontTx/>
        <a:buNone/>
        <a:tabLst>
          <a:tab pos="762000" algn="l"/>
        </a:tabLst>
        <a:defRPr sz="2400" b="0" i="0" u="none" strike="noStrike" cap="none" spc="0" baseline="0">
          <a:ln>
            <a:noFill/>
          </a:ln>
          <a:solidFill>
            <a:schemeClr val="tx1"/>
          </a:solidFill>
          <a:uFillTx/>
          <a:latin typeface="+mn-lt"/>
          <a:ea typeface="+mn-ea"/>
          <a:cs typeface="+mn-cs"/>
          <a:sym typeface="Helvetica Neue"/>
        </a:defRPr>
      </a:lvl5pPr>
      <a:lvl6pPr marL="0" marR="0" indent="1143000" algn="r" defTabSz="330200" latinLnBrk="0">
        <a:lnSpc>
          <a:spcPts val="2800"/>
        </a:lnSpc>
        <a:spcBef>
          <a:spcPts val="0"/>
        </a:spcBef>
        <a:spcAft>
          <a:spcPts val="0"/>
        </a:spcAft>
        <a:buClrTx/>
        <a:buSzTx/>
        <a:buFontTx/>
        <a:buNone/>
        <a:tabLst>
          <a:tab pos="762000" algn="l"/>
        </a:tabLst>
        <a:defRPr sz="2400" b="0" i="0" u="none" strike="noStrike" cap="none" spc="0" baseline="0">
          <a:ln>
            <a:noFill/>
          </a:ln>
          <a:solidFill>
            <a:schemeClr val="tx1"/>
          </a:solidFill>
          <a:uFillTx/>
          <a:latin typeface="+mn-lt"/>
          <a:ea typeface="+mn-ea"/>
          <a:cs typeface="+mn-cs"/>
          <a:sym typeface="Helvetica Neue"/>
        </a:defRPr>
      </a:lvl6pPr>
      <a:lvl7pPr marL="0" marR="0" indent="1371600" algn="r" defTabSz="330200" latinLnBrk="0">
        <a:lnSpc>
          <a:spcPts val="2800"/>
        </a:lnSpc>
        <a:spcBef>
          <a:spcPts val="0"/>
        </a:spcBef>
        <a:spcAft>
          <a:spcPts val="0"/>
        </a:spcAft>
        <a:buClrTx/>
        <a:buSzTx/>
        <a:buFontTx/>
        <a:buNone/>
        <a:tabLst>
          <a:tab pos="762000" algn="l"/>
        </a:tabLst>
        <a:defRPr sz="2400" b="0" i="0" u="none" strike="noStrike" cap="none" spc="0" baseline="0">
          <a:ln>
            <a:noFill/>
          </a:ln>
          <a:solidFill>
            <a:schemeClr val="tx1"/>
          </a:solidFill>
          <a:uFillTx/>
          <a:latin typeface="+mn-lt"/>
          <a:ea typeface="+mn-ea"/>
          <a:cs typeface="+mn-cs"/>
          <a:sym typeface="Helvetica Neue"/>
        </a:defRPr>
      </a:lvl7pPr>
      <a:lvl8pPr marL="0" marR="0" indent="1600200" algn="r" defTabSz="330200" latinLnBrk="0">
        <a:lnSpc>
          <a:spcPts val="2800"/>
        </a:lnSpc>
        <a:spcBef>
          <a:spcPts val="0"/>
        </a:spcBef>
        <a:spcAft>
          <a:spcPts val="0"/>
        </a:spcAft>
        <a:buClrTx/>
        <a:buSzTx/>
        <a:buFontTx/>
        <a:buNone/>
        <a:tabLst>
          <a:tab pos="762000" algn="l"/>
        </a:tabLst>
        <a:defRPr sz="2400" b="0" i="0" u="none" strike="noStrike" cap="none" spc="0" baseline="0">
          <a:ln>
            <a:noFill/>
          </a:ln>
          <a:solidFill>
            <a:schemeClr val="tx1"/>
          </a:solidFill>
          <a:uFillTx/>
          <a:latin typeface="+mn-lt"/>
          <a:ea typeface="+mn-ea"/>
          <a:cs typeface="+mn-cs"/>
          <a:sym typeface="Helvetica Neue"/>
        </a:defRPr>
      </a:lvl8pPr>
      <a:lvl9pPr marL="0" marR="0" indent="1828800" algn="r" defTabSz="330200" latinLnBrk="0">
        <a:lnSpc>
          <a:spcPts val="2800"/>
        </a:lnSpc>
        <a:spcBef>
          <a:spcPts val="0"/>
        </a:spcBef>
        <a:spcAft>
          <a:spcPts val="0"/>
        </a:spcAft>
        <a:buClrTx/>
        <a:buSzTx/>
        <a:buFontTx/>
        <a:buNone/>
        <a:tabLst>
          <a:tab pos="762000" algn="l"/>
        </a:tabLst>
        <a:defRPr sz="24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1.jpeg"/><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4.png"/><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png"/><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Shape 427"/>
          <p:cNvSpPr>
            <a:spLocks noGrp="1"/>
          </p:cNvSpPr>
          <p:nvPr>
            <p:ph type="ctrTitle"/>
          </p:nvPr>
        </p:nvSpPr>
        <p:spPr>
          <a:xfrm>
            <a:off x="444500" y="330200"/>
            <a:ext cx="5130800" cy="3060700"/>
          </a:xfrm>
          <a:prstGeom prst="rect">
            <a:avLst/>
          </a:prstGeom>
        </p:spPr>
        <p:txBody>
          <a:bodyPr/>
          <a:lstStyle/>
          <a:p>
            <a:r>
              <a:t>Antimicrobial Drug Discovery</a:t>
            </a:r>
          </a:p>
        </p:txBody>
      </p:sp>
      <p:sp>
        <p:nvSpPr>
          <p:cNvPr id="428" name="Shape 428"/>
          <p:cNvSpPr/>
          <p:nvPr/>
        </p:nvSpPr>
        <p:spPr>
          <a:xfrm>
            <a:off x="6489700" y="520700"/>
            <a:ext cx="2120900" cy="213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a:lnSpc>
                <a:spcPts val="4300"/>
              </a:lnSpc>
              <a:spcBef>
                <a:spcPts val="100"/>
              </a:spcBef>
              <a:buClr>
                <a:srgbClr val="000000"/>
              </a:buClr>
              <a:buFont typeface="Calibri"/>
              <a:tabLst>
                <a:tab pos="863600" algn="l"/>
              </a:tabLst>
              <a:defRPr sz="3600">
                <a:solidFill>
                  <a:srgbClr val="FFFFFF"/>
                </a:solidFill>
                <a:latin typeface="+mj-lt"/>
                <a:ea typeface="+mj-ea"/>
                <a:cs typeface="+mj-cs"/>
                <a:sym typeface="Helvetica Neue Light"/>
              </a:defRPr>
            </a:lvl1pPr>
          </a:lstStyle>
          <a:p>
            <a:r>
              <a:t>BIO8041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a:spLocks noGrp="1"/>
          </p:cNvSpPr>
          <p:nvPr>
            <p:ph type="title"/>
          </p:nvPr>
        </p:nvSpPr>
        <p:spPr>
          <a:xfrm>
            <a:off x="457200" y="274637"/>
            <a:ext cx="6286500" cy="1701801"/>
          </a:xfrm>
          <a:prstGeom prst="rect">
            <a:avLst/>
          </a:prstGeom>
        </p:spPr>
        <p:txBody>
          <a:bodyPr/>
          <a:lstStyle/>
          <a:p>
            <a:r>
              <a:t>Why the decline in discovery?</a:t>
            </a:r>
          </a:p>
        </p:txBody>
      </p:sp>
      <p:sp>
        <p:nvSpPr>
          <p:cNvPr id="492" name="Shape 492"/>
          <p:cNvSpPr>
            <a:spLocks noGrp="1"/>
          </p:cNvSpPr>
          <p:nvPr>
            <p:ph type="body" idx="1"/>
          </p:nvPr>
        </p:nvSpPr>
        <p:spPr>
          <a:xfrm>
            <a:off x="457200" y="2159000"/>
            <a:ext cx="8191500" cy="4216748"/>
          </a:xfrm>
          <a:prstGeom prst="rect">
            <a:avLst/>
          </a:prstGeom>
        </p:spPr>
        <p:txBody>
          <a:bodyPr spcCol="204702"/>
          <a:lstStyle/>
          <a:p>
            <a:pPr marL="383540" indent="-342900">
              <a:lnSpc>
                <a:spcPct val="90000"/>
              </a:lnSpc>
              <a:buSzPct val="100000"/>
              <a:buFont typeface="Arial"/>
              <a:buChar char="•"/>
              <a:defRPr sz="1800">
                <a:solidFill>
                  <a:srgbClr val="5F6262"/>
                </a:solidFill>
              </a:defRPr>
            </a:pPr>
            <a:r>
              <a:rPr dirty="0"/>
              <a:t>A period of high rediscovery - economically unappealing to big pharma – the low hanging fruit has all been picked</a:t>
            </a:r>
          </a:p>
          <a:p>
            <a:pPr marL="383540" indent="-342900">
              <a:lnSpc>
                <a:spcPct val="90000"/>
              </a:lnSpc>
              <a:buSzPct val="100000"/>
              <a:buFont typeface="Arial"/>
              <a:buChar char="•"/>
              <a:defRPr sz="1800">
                <a:solidFill>
                  <a:srgbClr val="5F6262"/>
                </a:solidFill>
              </a:defRPr>
            </a:pPr>
            <a:r>
              <a:rPr dirty="0"/>
              <a:t>Approval of new antimicrobials takes years, small period of patent protection once released</a:t>
            </a:r>
          </a:p>
          <a:p>
            <a:pPr marL="383540" indent="-342900">
              <a:lnSpc>
                <a:spcPct val="90000"/>
              </a:lnSpc>
              <a:buSzPct val="100000"/>
              <a:buFont typeface="Arial"/>
              <a:buChar char="•"/>
              <a:defRPr sz="1800">
                <a:solidFill>
                  <a:srgbClr val="5F6262"/>
                </a:solidFill>
              </a:defRPr>
            </a:pPr>
            <a:r>
              <a:rPr dirty="0"/>
              <a:t>A good antibiotic is used for a short period of time - not the case with lifestyle drugs - more profit </a:t>
            </a:r>
          </a:p>
          <a:p>
            <a:pPr marL="383540" indent="-342900">
              <a:lnSpc>
                <a:spcPct val="90000"/>
              </a:lnSpc>
              <a:buSzPct val="100000"/>
              <a:buFont typeface="Arial"/>
              <a:buChar char="•"/>
              <a:defRPr sz="1800">
                <a:solidFill>
                  <a:srgbClr val="5F6262"/>
                </a:solidFill>
              </a:defRPr>
            </a:pPr>
            <a:r>
              <a:rPr dirty="0"/>
              <a:t>Resistance develops quickly - a large investment from a company in a drug that may be ineffective very quickly.</a:t>
            </a:r>
          </a:p>
          <a:p>
            <a:pPr marL="383540" indent="-342900">
              <a:lnSpc>
                <a:spcPct val="90000"/>
              </a:lnSpc>
              <a:buSzPct val="100000"/>
              <a:buFont typeface="Arial"/>
              <a:buChar char="•"/>
              <a:defRPr sz="1800">
                <a:solidFill>
                  <a:srgbClr val="5F6262"/>
                </a:solidFill>
              </a:defRPr>
            </a:pPr>
            <a:r>
              <a:rPr dirty="0"/>
              <a:t>Combinatorial chemists developed systems for making millions of new compounds per week, thought that natural products were unnecessary.</a:t>
            </a:r>
          </a:p>
        </p:txBody>
      </p:sp>
      <p:pic>
        <p:nvPicPr>
          <p:cNvPr id="493" name="arrow.jpg"/>
          <p:cNvPicPr>
            <a:picLocks noChangeAspect="1"/>
          </p:cNvPicPr>
          <p:nvPr/>
        </p:nvPicPr>
        <p:blipFill>
          <a:blip r:embed="rId2">
            <a:extLst/>
          </a:blip>
          <a:stretch>
            <a:fillRect/>
          </a:stretch>
        </p:blipFill>
        <p:spPr>
          <a:xfrm>
            <a:off x="4540367" y="3492500"/>
            <a:ext cx="4108333" cy="27559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92">
                                            <p:bg/>
                                          </p:spTgt>
                                        </p:tgtEl>
                                        <p:attrNameLst>
                                          <p:attrName>style.visibility</p:attrName>
                                        </p:attrNameLst>
                                      </p:cBhvr>
                                      <p:to>
                                        <p:strVal val="visible"/>
                                      </p:to>
                                    </p:set>
                                    <p:animEffect transition="in" filter="wipe(left)">
                                      <p:cBhvr>
                                        <p:cTn id="7" dur="1000"/>
                                        <p:tgtEl>
                                          <p:spTgt spid="492">
                                            <p:bg/>
                                          </p:spTgt>
                                        </p:tgtEl>
                                      </p:cBhvr>
                                    </p:animEffect>
                                  </p:childTnLst>
                                </p:cTn>
                              </p:par>
                              <p:par>
                                <p:cTn id="8" presetID="22" presetClass="entr" presetSubtype="8" fill="hold" grpId="1" nodeType="withEffect">
                                  <p:stCondLst>
                                    <p:cond delay="0"/>
                                  </p:stCondLst>
                                  <p:iterate>
                                    <p:tmAbs val="0"/>
                                  </p:iterate>
                                  <p:childTnLst>
                                    <p:set>
                                      <p:cBhvr>
                                        <p:cTn id="9" fill="hold"/>
                                        <p:tgtEl>
                                          <p:spTgt spid="492">
                                            <p:txEl>
                                              <p:pRg st="0" end="0"/>
                                            </p:txEl>
                                          </p:spTgt>
                                        </p:tgtEl>
                                        <p:attrNameLst>
                                          <p:attrName>style.visibility</p:attrName>
                                        </p:attrNameLst>
                                      </p:cBhvr>
                                      <p:to>
                                        <p:strVal val="visible"/>
                                      </p:to>
                                    </p:set>
                                    <p:animEffect transition="in" filter="wipe(left)">
                                      <p:cBhvr>
                                        <p:cTn id="10" dur="1000"/>
                                        <p:tgtEl>
                                          <p:spTgt spid="49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492">
                                            <p:txEl>
                                              <p:pRg st="1" end="1"/>
                                            </p:txEl>
                                          </p:spTgt>
                                        </p:tgtEl>
                                        <p:attrNameLst>
                                          <p:attrName>style.visibility</p:attrName>
                                        </p:attrNameLst>
                                      </p:cBhvr>
                                      <p:to>
                                        <p:strVal val="visible"/>
                                      </p:to>
                                    </p:set>
                                    <p:animEffect transition="in" filter="wipe(left)">
                                      <p:cBhvr>
                                        <p:cTn id="15" dur="1000"/>
                                        <p:tgtEl>
                                          <p:spTgt spid="49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492">
                                            <p:txEl>
                                              <p:pRg st="2" end="2"/>
                                            </p:txEl>
                                          </p:spTgt>
                                        </p:tgtEl>
                                        <p:attrNameLst>
                                          <p:attrName>style.visibility</p:attrName>
                                        </p:attrNameLst>
                                      </p:cBhvr>
                                      <p:to>
                                        <p:strVal val="visible"/>
                                      </p:to>
                                    </p:set>
                                    <p:animEffect transition="in" filter="wipe(left)">
                                      <p:cBhvr>
                                        <p:cTn id="20" dur="1000"/>
                                        <p:tgtEl>
                                          <p:spTgt spid="49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492">
                                            <p:txEl>
                                              <p:pRg st="3" end="3"/>
                                            </p:txEl>
                                          </p:spTgt>
                                        </p:tgtEl>
                                        <p:attrNameLst>
                                          <p:attrName>style.visibility</p:attrName>
                                        </p:attrNameLst>
                                      </p:cBhvr>
                                      <p:to>
                                        <p:strVal val="visible"/>
                                      </p:to>
                                    </p:set>
                                    <p:animEffect transition="in" filter="wipe(left)">
                                      <p:cBhvr>
                                        <p:cTn id="25" dur="1000"/>
                                        <p:tgtEl>
                                          <p:spTgt spid="49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1" nodeType="clickEffect">
                                  <p:stCondLst>
                                    <p:cond delay="0"/>
                                  </p:stCondLst>
                                  <p:iterate>
                                    <p:tmAbs val="0"/>
                                  </p:iterate>
                                  <p:childTnLst>
                                    <p:set>
                                      <p:cBhvr>
                                        <p:cTn id="29" fill="hold"/>
                                        <p:tgtEl>
                                          <p:spTgt spid="492">
                                            <p:txEl>
                                              <p:pRg st="4" end="4"/>
                                            </p:txEl>
                                          </p:spTgt>
                                        </p:tgtEl>
                                        <p:attrNameLst>
                                          <p:attrName>style.visibility</p:attrName>
                                        </p:attrNameLst>
                                      </p:cBhvr>
                                      <p:to>
                                        <p:strVal val="visible"/>
                                      </p:to>
                                    </p:set>
                                    <p:animEffect transition="in" filter="wipe(left)">
                                      <p:cBhvr>
                                        <p:cTn id="30" dur="1000"/>
                                        <p:tgtEl>
                                          <p:spTgt spid="49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2" nodeType="clickEffect">
                                  <p:stCondLst>
                                    <p:cond delay="0"/>
                                  </p:stCondLst>
                                  <p:iterate>
                                    <p:tmAbs val="0"/>
                                  </p:iterate>
                                  <p:childTnLst>
                                    <p:set>
                                      <p:cBhvr>
                                        <p:cTn id="34" fill="hold"/>
                                        <p:tgtEl>
                                          <p:spTgt spid="493"/>
                                        </p:tgtEl>
                                        <p:attrNameLst>
                                          <p:attrName>style.visibility</p:attrName>
                                        </p:attrNameLst>
                                      </p:cBhvr>
                                      <p:to>
                                        <p:strVal val="visible"/>
                                      </p:to>
                                    </p:set>
                                    <p:animEffect transition="in" filter="fade">
                                      <p:cBhvr>
                                        <p:cTn id="35" dur="10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 grpId="1" build="p" bldLvl="5" animBg="1" advAuto="0"/>
      <p:bldP spid="493"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 name="nature03192-f2.jpg"/>
          <p:cNvPicPr>
            <a:picLocks/>
          </p:cNvPicPr>
          <p:nvPr/>
        </p:nvPicPr>
        <p:blipFill>
          <a:blip r:embed="rId2">
            <a:extLst/>
          </a:blip>
          <a:stretch>
            <a:fillRect/>
          </a:stretch>
        </p:blipFill>
        <p:spPr>
          <a:xfrm>
            <a:off x="752475" y="546099"/>
            <a:ext cx="1943100" cy="5753101"/>
          </a:xfrm>
          <a:prstGeom prst="rect">
            <a:avLst/>
          </a:prstGeom>
          <a:ln w="12700">
            <a:miter lim="400000"/>
          </a:ln>
        </p:spPr>
      </p:pic>
      <p:sp>
        <p:nvSpPr>
          <p:cNvPr id="496" name="Shape 496"/>
          <p:cNvSpPr/>
          <p:nvPr/>
        </p:nvSpPr>
        <p:spPr>
          <a:xfrm>
            <a:off x="2479675" y="927100"/>
            <a:ext cx="5486400" cy="4991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lnSpc>
                <a:spcPct val="80000"/>
              </a:lnSpc>
              <a:spcBef>
                <a:spcPts val="500"/>
              </a:spcBef>
              <a:buClr>
                <a:srgbClr val="000000"/>
              </a:buClr>
              <a:buSzPct val="100000"/>
              <a:buFont typeface="Arial"/>
              <a:buChar char="•"/>
            </a:pPr>
            <a:r>
              <a:t>Natural Products are structurally more diverse than compounds made by combinatorial chemistry</a:t>
            </a:r>
          </a:p>
          <a:p>
            <a:pPr marL="383540" indent="-342900">
              <a:lnSpc>
                <a:spcPct val="80000"/>
              </a:lnSpc>
              <a:spcBef>
                <a:spcPts val="500"/>
              </a:spcBef>
              <a:buClr>
                <a:srgbClr val="000000"/>
              </a:buClr>
              <a:buSzPct val="100000"/>
              <a:buFont typeface="Arial"/>
              <a:buChar char="•"/>
            </a:pPr>
            <a:r>
              <a:t>This figure shows the product space (2D ordination space) covered by </a:t>
            </a:r>
            <a:r>
              <a:rPr>
                <a:solidFill>
                  <a:srgbClr val="AE4838"/>
                </a:solidFill>
                <a:uFill>
                  <a:solidFill>
                    <a:srgbClr val="AE4838"/>
                  </a:solidFill>
                </a:uFill>
              </a:rPr>
              <a:t>combinatorial chemistry (cc)</a:t>
            </a:r>
            <a:r>
              <a:t>, </a:t>
            </a:r>
            <a:r>
              <a:rPr>
                <a:solidFill>
                  <a:srgbClr val="5987D7"/>
                </a:solidFill>
                <a:uFill>
                  <a:solidFill>
                    <a:srgbClr val="5987D7"/>
                  </a:solidFill>
                </a:uFill>
              </a:rPr>
              <a:t>natural products</a:t>
            </a:r>
            <a:r>
              <a:t> and </a:t>
            </a:r>
            <a:r>
              <a:rPr>
                <a:solidFill>
                  <a:srgbClr val="3C9D69"/>
                </a:solidFill>
                <a:uFill>
                  <a:solidFill>
                    <a:srgbClr val="3C9D69"/>
                  </a:solidFill>
                </a:uFill>
              </a:rPr>
              <a:t>marketed drugs</a:t>
            </a:r>
          </a:p>
          <a:p>
            <a:pPr marL="383540" indent="-342900">
              <a:lnSpc>
                <a:spcPct val="80000"/>
              </a:lnSpc>
              <a:spcBef>
                <a:spcPts val="500"/>
              </a:spcBef>
              <a:buClr>
                <a:srgbClr val="000000"/>
              </a:buClr>
              <a:buSzPct val="100000"/>
              <a:buFont typeface="Arial"/>
              <a:buChar char="•"/>
            </a:pPr>
            <a:r>
              <a:t>All natural products have been selected by evolution to interact with biological systems – broadly speaking, they bind to biological macromolecules</a:t>
            </a:r>
          </a:p>
          <a:p>
            <a:pPr marL="383540" indent="-342900">
              <a:lnSpc>
                <a:spcPct val="80000"/>
              </a:lnSpc>
              <a:spcBef>
                <a:spcPts val="500"/>
              </a:spcBef>
              <a:buClr>
                <a:srgbClr val="000000"/>
              </a:buClr>
              <a:buSzPct val="100000"/>
              <a:buFont typeface="Arial"/>
              <a:buChar char="•"/>
            </a:pPr>
            <a:r>
              <a:t>Chemical diversity of </a:t>
            </a:r>
            <a:r>
              <a:rPr>
                <a:solidFill>
                  <a:srgbClr val="3C9D69"/>
                </a:solidFill>
                <a:uFill>
                  <a:solidFill>
                    <a:srgbClr val="3C9D69"/>
                  </a:solidFill>
                </a:uFill>
              </a:rPr>
              <a:t>drugs</a:t>
            </a:r>
            <a:r>
              <a:t> and </a:t>
            </a:r>
            <a:r>
              <a:rPr>
                <a:solidFill>
                  <a:srgbClr val="5987D7"/>
                </a:solidFill>
                <a:uFill>
                  <a:solidFill>
                    <a:srgbClr val="5987D7"/>
                  </a:solidFill>
                </a:uFill>
              </a:rPr>
              <a:t>natural products </a:t>
            </a:r>
            <a:r>
              <a:t>is similar and in general they have greater chirality and aromaticity than </a:t>
            </a:r>
            <a:r>
              <a:rPr>
                <a:solidFill>
                  <a:srgbClr val="AE4838"/>
                </a:solidFill>
                <a:uFill>
                  <a:solidFill>
                    <a:srgbClr val="AE4838"/>
                  </a:solidFill>
                </a:uFill>
              </a:rPr>
              <a:t>cc</a:t>
            </a:r>
            <a:r>
              <a:t> products that are in general planar</a:t>
            </a:r>
          </a:p>
          <a:p>
            <a:pPr marL="383540" indent="-342900">
              <a:lnSpc>
                <a:spcPct val="80000"/>
              </a:lnSpc>
              <a:spcBef>
                <a:spcPts val="300"/>
              </a:spcBef>
              <a:buClr>
                <a:srgbClr val="000000"/>
              </a:buClr>
              <a:buSzPct val="100000"/>
              <a:buFont typeface="Arial"/>
              <a:buChar char="•"/>
              <a:defRPr sz="1400"/>
            </a:pPr>
            <a:r>
              <a:t>  </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495"/>
                                        </p:tgtEl>
                                        <p:attrNameLst>
                                          <p:attrName>style.visibility</p:attrName>
                                        </p:attrNameLst>
                                      </p:cBhvr>
                                      <p:to>
                                        <p:strVal val="visible"/>
                                      </p:to>
                                    </p:set>
                                    <p:animEffect transition="in" filter="box(out)">
                                      <p:cBhvr>
                                        <p:cTn id="7" dur="4000"/>
                                        <p:tgtEl>
                                          <p:spTgt spid="49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496">
                                            <p:bg/>
                                          </p:spTgt>
                                        </p:tgtEl>
                                        <p:attrNameLst>
                                          <p:attrName>style.visibility</p:attrName>
                                        </p:attrNameLst>
                                      </p:cBhvr>
                                      <p:to>
                                        <p:strVal val="visible"/>
                                      </p:to>
                                    </p:set>
                                  </p:childTnLst>
                                </p:cTn>
                              </p:par>
                              <p:par>
                                <p:cTn id="12" presetID="1" presetClass="entr" presetSubtype="0" fill="hold" grpId="2" nodeType="withEffect">
                                  <p:stCondLst>
                                    <p:cond delay="0"/>
                                  </p:stCondLst>
                                  <p:iterate>
                                    <p:tmAbs val="0"/>
                                  </p:iterate>
                                  <p:childTnLst>
                                    <p:set>
                                      <p:cBhvr>
                                        <p:cTn id="13" fill="hold"/>
                                        <p:tgtEl>
                                          <p:spTgt spid="49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iterate>
                                    <p:tmAbs val="0"/>
                                  </p:iterate>
                                  <p:childTnLst>
                                    <p:set>
                                      <p:cBhvr>
                                        <p:cTn id="17" fill="hold"/>
                                        <p:tgtEl>
                                          <p:spTgt spid="49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2" nodeType="clickEffect">
                                  <p:stCondLst>
                                    <p:cond delay="0"/>
                                  </p:stCondLst>
                                  <p:iterate>
                                    <p:tmAbs val="0"/>
                                  </p:iterate>
                                  <p:childTnLst>
                                    <p:set>
                                      <p:cBhvr>
                                        <p:cTn id="21" fill="hold"/>
                                        <p:tgtEl>
                                          <p:spTgt spid="496">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2" nodeType="clickEffect">
                                  <p:stCondLst>
                                    <p:cond delay="0"/>
                                  </p:stCondLst>
                                  <p:iterate>
                                    <p:tmAbs val="0"/>
                                  </p:iterate>
                                  <p:childTnLst>
                                    <p:set>
                                      <p:cBhvr>
                                        <p:cTn id="25" fill="hold"/>
                                        <p:tgtEl>
                                          <p:spTgt spid="496">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2" nodeType="clickEffect">
                                  <p:stCondLst>
                                    <p:cond delay="0"/>
                                  </p:stCondLst>
                                  <p:iterate>
                                    <p:tmAbs val="0"/>
                                  </p:iterate>
                                  <p:childTnLst>
                                    <p:set>
                                      <p:cBhvr>
                                        <p:cTn id="29" fill="hold"/>
                                        <p:tgtEl>
                                          <p:spTgt spid="4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 grpId="1" animBg="1" advAuto="0"/>
      <p:bldP spid="496" grpId="2"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Shape 498"/>
          <p:cNvSpPr>
            <a:spLocks noGrp="1"/>
          </p:cNvSpPr>
          <p:nvPr>
            <p:ph type="subTitle" idx="1"/>
          </p:nvPr>
        </p:nvSpPr>
        <p:spPr>
          <a:xfrm>
            <a:off x="431800" y="736600"/>
            <a:ext cx="5829300" cy="7607300"/>
          </a:xfrm>
          <a:prstGeom prst="rect">
            <a:avLst/>
          </a:prstGeom>
        </p:spPr>
        <p:txBody>
          <a:bodyPr/>
          <a:lstStyle/>
          <a:p>
            <a:pPr marL="383540" indent="-342900">
              <a:lnSpc>
                <a:spcPct val="90000"/>
              </a:lnSpc>
              <a:buSzPct val="100000"/>
              <a:buFont typeface="Arial"/>
              <a:buChar char="•"/>
              <a:defRPr sz="2200"/>
            </a:pPr>
            <a:r>
              <a:t>If combinatorial chemistry does not deliver new antibacterials and novel natural products are not being discovered, where will new antibiotics come from?</a:t>
            </a:r>
          </a:p>
          <a:p>
            <a:pPr marL="383540" indent="-342900">
              <a:lnSpc>
                <a:spcPct val="90000"/>
              </a:lnSpc>
              <a:buSzPct val="100000"/>
              <a:buFont typeface="Arial"/>
              <a:buChar char="•"/>
              <a:defRPr sz="2200"/>
            </a:pPr>
            <a:r>
              <a:t>Currently both combinatorial chemists and natural product scientists are improving their respective sciences to produce new antibacterial compounds</a:t>
            </a:r>
          </a:p>
          <a:p>
            <a:pPr marL="383540" indent="-342900">
              <a:lnSpc>
                <a:spcPct val="90000"/>
              </a:lnSpc>
              <a:buSzPct val="100000"/>
              <a:buFont typeface="Arial"/>
              <a:buChar char="•"/>
              <a:defRPr sz="2200"/>
            </a:pPr>
            <a:r>
              <a:t>Combinatorial chemists are synthesizing more drug-like compounds (smaller, higher quality libraries) and using  target-orientated design.</a:t>
            </a:r>
          </a:p>
          <a:p>
            <a:pPr marL="383540" indent="-342900">
              <a:lnSpc>
                <a:spcPct val="90000"/>
              </a:lnSpc>
              <a:buSzPct val="100000"/>
              <a:buFont typeface="Arial"/>
              <a:buChar char="•"/>
              <a:defRPr sz="2200"/>
            </a:pPr>
            <a:r>
              <a:t>Natural products: a number of recent developments have lead to a resurgence in natural product discovery.</a:t>
            </a:r>
          </a:p>
        </p:txBody>
      </p:sp>
      <p:sp>
        <p:nvSpPr>
          <p:cNvPr id="499" name="Shape 499"/>
          <p:cNvSpPr>
            <a:spLocks noGrp="1"/>
          </p:cNvSpPr>
          <p:nvPr>
            <p:ph type="ctrTitle"/>
          </p:nvPr>
        </p:nvSpPr>
        <p:spPr>
          <a:xfrm>
            <a:off x="6438900" y="50800"/>
            <a:ext cx="2463800" cy="1854200"/>
          </a:xfrm>
          <a:prstGeom prst="rect">
            <a:avLst/>
          </a:prstGeom>
        </p:spPr>
        <p:txBody>
          <a:bodyPr/>
          <a:lstStyle/>
          <a:p>
            <a:r>
              <a:t>So what now?</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0"/>
                                  </p:iterate>
                                  <p:childTnLst>
                                    <p:set>
                                      <p:cBhvr>
                                        <p:cTn id="6" fill="hold"/>
                                        <p:tgtEl>
                                          <p:spTgt spid="498">
                                            <p:bg/>
                                          </p:spTgt>
                                        </p:tgtEl>
                                        <p:attrNameLst>
                                          <p:attrName>style.visibility</p:attrName>
                                        </p:attrNameLst>
                                      </p:cBhvr>
                                      <p:to>
                                        <p:strVal val="visible"/>
                                      </p:to>
                                    </p:set>
                                    <p:anim calcmode="lin" valueType="num">
                                      <p:cBhvr>
                                        <p:cTn id="7" dur="750" fill="hold"/>
                                        <p:tgtEl>
                                          <p:spTgt spid="498">
                                            <p:bg/>
                                          </p:spTgt>
                                        </p:tgtEl>
                                        <p:attrNameLst>
                                          <p:attrName>ppt_w</p:attrName>
                                        </p:attrNameLst>
                                      </p:cBhvr>
                                      <p:tavLst>
                                        <p:tav tm="0" fmla="#ppt_w*sin(2.5*pi*$)">
                                          <p:val>
                                            <p:fltVal val="0"/>
                                          </p:val>
                                        </p:tav>
                                        <p:tav tm="100000">
                                          <p:val>
                                            <p:fltVal val="1"/>
                                          </p:val>
                                        </p:tav>
                                      </p:tavLst>
                                    </p:anim>
                                    <p:anim calcmode="lin" valueType="num">
                                      <p:cBhvr>
                                        <p:cTn id="8" dur="750" fill="hold"/>
                                        <p:tgtEl>
                                          <p:spTgt spid="498">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type="lt">
                                    <p:tmAbs val="0"/>
                                  </p:iterate>
                                  <p:childTnLst>
                                    <p:set>
                                      <p:cBhvr>
                                        <p:cTn id="10" fill="hold"/>
                                        <p:tgtEl>
                                          <p:spTgt spid="498">
                                            <p:txEl>
                                              <p:pRg st="0" end="0"/>
                                            </p:txEl>
                                          </p:spTgt>
                                        </p:tgtEl>
                                        <p:attrNameLst>
                                          <p:attrName>style.visibility</p:attrName>
                                        </p:attrNameLst>
                                      </p:cBhvr>
                                      <p:to>
                                        <p:strVal val="visible"/>
                                      </p:to>
                                    </p:set>
                                    <p:animEffect transition="in" filter="fade">
                                      <p:cBhvr>
                                        <p:cTn id="11" dur="750" fill="hold"/>
                                        <p:tgtEl>
                                          <p:spTgt spid="498">
                                            <p:txEl>
                                              <p:pRg st="0" end="0"/>
                                            </p:txEl>
                                          </p:spTgt>
                                        </p:tgtEl>
                                      </p:cBhvr>
                                    </p:animEffect>
                                    <p:anim calcmode="lin" valueType="num">
                                      <p:cBhvr>
                                        <p:cTn id="12" dur="750" fill="hold"/>
                                        <p:tgtEl>
                                          <p:spTgt spid="498">
                                            <p:txEl>
                                              <p:pRg st="0" end="0"/>
                                            </p:txEl>
                                          </p:spTgt>
                                        </p:tgtEl>
                                        <p:attrNameLst>
                                          <p:attrName>ppt_w</p:attrName>
                                        </p:attrNameLst>
                                      </p:cBhvr>
                                      <p:tavLst>
                                        <p:tav tm="0" fmla="#ppt_w*sin(2.5*pi*$)">
                                          <p:val>
                                            <p:fltVal val="0"/>
                                          </p:val>
                                        </p:tav>
                                        <p:tav tm="100000">
                                          <p:val>
                                            <p:fltVal val="1"/>
                                          </p:val>
                                        </p:tav>
                                      </p:tavLst>
                                    </p:anim>
                                    <p:anim calcmode="lin" valueType="num">
                                      <p:cBhvr>
                                        <p:cTn id="13" dur="750" fill="hold"/>
                                        <p:tgtEl>
                                          <p:spTgt spid="49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type="lt">
                                    <p:tmAbs val="0"/>
                                  </p:iterate>
                                  <p:childTnLst>
                                    <p:set>
                                      <p:cBhvr>
                                        <p:cTn id="17" fill="hold"/>
                                        <p:tgtEl>
                                          <p:spTgt spid="498">
                                            <p:txEl>
                                              <p:pRg st="1" end="1"/>
                                            </p:txEl>
                                          </p:spTgt>
                                        </p:tgtEl>
                                        <p:attrNameLst>
                                          <p:attrName>style.visibility</p:attrName>
                                        </p:attrNameLst>
                                      </p:cBhvr>
                                      <p:to>
                                        <p:strVal val="visible"/>
                                      </p:to>
                                    </p:set>
                                    <p:animEffect transition="in" filter="fade">
                                      <p:cBhvr>
                                        <p:cTn id="18" dur="750" fill="hold"/>
                                        <p:tgtEl>
                                          <p:spTgt spid="498">
                                            <p:txEl>
                                              <p:pRg st="1" end="1"/>
                                            </p:txEl>
                                          </p:spTgt>
                                        </p:tgtEl>
                                      </p:cBhvr>
                                    </p:animEffect>
                                    <p:anim calcmode="lin" valueType="num">
                                      <p:cBhvr>
                                        <p:cTn id="19" dur="750" fill="hold"/>
                                        <p:tgtEl>
                                          <p:spTgt spid="498">
                                            <p:txEl>
                                              <p:pRg st="1" end="1"/>
                                            </p:txEl>
                                          </p:spTgt>
                                        </p:tgtEl>
                                        <p:attrNameLst>
                                          <p:attrName>ppt_w</p:attrName>
                                        </p:attrNameLst>
                                      </p:cBhvr>
                                      <p:tavLst>
                                        <p:tav tm="0" fmla="#ppt_w*sin(2.5*pi*$)">
                                          <p:val>
                                            <p:fltVal val="0"/>
                                          </p:val>
                                        </p:tav>
                                        <p:tav tm="100000">
                                          <p:val>
                                            <p:fltVal val="1"/>
                                          </p:val>
                                        </p:tav>
                                      </p:tavLst>
                                    </p:anim>
                                    <p:anim calcmode="lin" valueType="num">
                                      <p:cBhvr>
                                        <p:cTn id="20" dur="750" fill="hold"/>
                                        <p:tgtEl>
                                          <p:spTgt spid="49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1" nodeType="clickEffect">
                                  <p:stCondLst>
                                    <p:cond delay="0"/>
                                  </p:stCondLst>
                                  <p:iterate type="lt">
                                    <p:tmAbs val="0"/>
                                  </p:iterate>
                                  <p:childTnLst>
                                    <p:set>
                                      <p:cBhvr>
                                        <p:cTn id="24" fill="hold"/>
                                        <p:tgtEl>
                                          <p:spTgt spid="498">
                                            <p:txEl>
                                              <p:pRg st="2" end="2"/>
                                            </p:txEl>
                                          </p:spTgt>
                                        </p:tgtEl>
                                        <p:attrNameLst>
                                          <p:attrName>style.visibility</p:attrName>
                                        </p:attrNameLst>
                                      </p:cBhvr>
                                      <p:to>
                                        <p:strVal val="visible"/>
                                      </p:to>
                                    </p:set>
                                    <p:animEffect transition="in" filter="fade">
                                      <p:cBhvr>
                                        <p:cTn id="25" dur="750" fill="hold"/>
                                        <p:tgtEl>
                                          <p:spTgt spid="498">
                                            <p:txEl>
                                              <p:pRg st="2" end="2"/>
                                            </p:txEl>
                                          </p:spTgt>
                                        </p:tgtEl>
                                      </p:cBhvr>
                                    </p:animEffect>
                                    <p:anim calcmode="lin" valueType="num">
                                      <p:cBhvr>
                                        <p:cTn id="26" dur="750" fill="hold"/>
                                        <p:tgtEl>
                                          <p:spTgt spid="498">
                                            <p:txEl>
                                              <p:pRg st="2" end="2"/>
                                            </p:txEl>
                                          </p:spTgt>
                                        </p:tgtEl>
                                        <p:attrNameLst>
                                          <p:attrName>ppt_w</p:attrName>
                                        </p:attrNameLst>
                                      </p:cBhvr>
                                      <p:tavLst>
                                        <p:tav tm="0" fmla="#ppt_w*sin(2.5*pi*$)">
                                          <p:val>
                                            <p:fltVal val="0"/>
                                          </p:val>
                                        </p:tav>
                                        <p:tav tm="100000">
                                          <p:val>
                                            <p:fltVal val="1"/>
                                          </p:val>
                                        </p:tav>
                                      </p:tavLst>
                                    </p:anim>
                                    <p:anim calcmode="lin" valueType="num">
                                      <p:cBhvr>
                                        <p:cTn id="27" dur="750" fill="hold"/>
                                        <p:tgtEl>
                                          <p:spTgt spid="49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grpId="1" nodeType="clickEffect">
                                  <p:stCondLst>
                                    <p:cond delay="0"/>
                                  </p:stCondLst>
                                  <p:iterate type="lt">
                                    <p:tmAbs val="0"/>
                                  </p:iterate>
                                  <p:childTnLst>
                                    <p:set>
                                      <p:cBhvr>
                                        <p:cTn id="31" fill="hold"/>
                                        <p:tgtEl>
                                          <p:spTgt spid="498">
                                            <p:txEl>
                                              <p:pRg st="3" end="3"/>
                                            </p:txEl>
                                          </p:spTgt>
                                        </p:tgtEl>
                                        <p:attrNameLst>
                                          <p:attrName>style.visibility</p:attrName>
                                        </p:attrNameLst>
                                      </p:cBhvr>
                                      <p:to>
                                        <p:strVal val="visible"/>
                                      </p:to>
                                    </p:set>
                                    <p:animEffect transition="in" filter="fade">
                                      <p:cBhvr>
                                        <p:cTn id="32" dur="750" fill="hold"/>
                                        <p:tgtEl>
                                          <p:spTgt spid="498">
                                            <p:txEl>
                                              <p:pRg st="3" end="3"/>
                                            </p:txEl>
                                          </p:spTgt>
                                        </p:tgtEl>
                                      </p:cBhvr>
                                    </p:animEffect>
                                    <p:anim calcmode="lin" valueType="num">
                                      <p:cBhvr>
                                        <p:cTn id="33" dur="750" fill="hold"/>
                                        <p:tgtEl>
                                          <p:spTgt spid="498">
                                            <p:txEl>
                                              <p:pRg st="3" end="3"/>
                                            </p:txEl>
                                          </p:spTgt>
                                        </p:tgtEl>
                                        <p:attrNameLst>
                                          <p:attrName>ppt_w</p:attrName>
                                        </p:attrNameLst>
                                      </p:cBhvr>
                                      <p:tavLst>
                                        <p:tav tm="0" fmla="#ppt_w*sin(2.5*pi*$)">
                                          <p:val>
                                            <p:fltVal val="0"/>
                                          </p:val>
                                        </p:tav>
                                        <p:tav tm="100000">
                                          <p:val>
                                            <p:fltVal val="1"/>
                                          </p:val>
                                        </p:tav>
                                      </p:tavLst>
                                    </p:anim>
                                    <p:anim calcmode="lin" valueType="num">
                                      <p:cBhvr>
                                        <p:cTn id="34" dur="750" fill="hold"/>
                                        <p:tgtEl>
                                          <p:spTgt spid="498">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417141a-f1.jpg"/>
          <p:cNvPicPr>
            <a:picLocks noGrp="1" noChangeAspect="1"/>
          </p:cNvPicPr>
          <p:nvPr>
            <p:ph type="pic" idx="13"/>
          </p:nvPr>
        </p:nvPicPr>
        <p:blipFill>
          <a:blip r:embed="rId2">
            <a:extLst/>
          </a:blip>
          <a:srcRect t="1216" r="137" b="1265"/>
          <a:stretch>
            <a:fillRect/>
          </a:stretch>
        </p:blipFill>
        <p:spPr>
          <a:xfrm>
            <a:off x="457200" y="2499958"/>
            <a:ext cx="4009256" cy="3915130"/>
          </a:xfrm>
          <a:prstGeom prst="rect">
            <a:avLst/>
          </a:prstGeom>
          <a:ln w="25400"/>
          <a:effectLst>
            <a:reflection stA="50000" endPos="40000" dir="5400000" sy="-100000" algn="bl" rotWithShape="0"/>
          </a:effectLst>
        </p:spPr>
      </p:pic>
      <p:sp>
        <p:nvSpPr>
          <p:cNvPr id="502" name="Shape 502"/>
          <p:cNvSpPr>
            <a:spLocks noGrp="1"/>
          </p:cNvSpPr>
          <p:nvPr>
            <p:ph type="body" sz="half" idx="1"/>
          </p:nvPr>
        </p:nvSpPr>
        <p:spPr>
          <a:xfrm>
            <a:off x="4622800" y="543718"/>
            <a:ext cx="4025900" cy="5727701"/>
          </a:xfrm>
          <a:prstGeom prst="rect">
            <a:avLst/>
          </a:prstGeom>
        </p:spPr>
        <p:txBody>
          <a:bodyPr/>
          <a:lstStyle/>
          <a:p>
            <a:pPr marL="383540" indent="-342900">
              <a:lnSpc>
                <a:spcPct val="80000"/>
              </a:lnSpc>
              <a:buSzPct val="100000"/>
              <a:buFont typeface="Arial"/>
              <a:buChar char="•"/>
              <a:defRPr sz="1700">
                <a:solidFill>
                  <a:srgbClr val="5F6262"/>
                </a:solidFill>
              </a:defRPr>
            </a:pPr>
            <a:r>
              <a:rPr>
                <a:latin typeface="Helvetica"/>
                <a:ea typeface="Helvetica"/>
                <a:cs typeface="Helvetica"/>
                <a:sym typeface="Helvetica"/>
              </a:rPr>
              <a:t>Actinomycetes, and in particular the genus </a:t>
            </a:r>
            <a:r>
              <a:rPr i="1">
                <a:latin typeface="Helvetica"/>
                <a:ea typeface="Helvetica"/>
                <a:cs typeface="Helvetica"/>
                <a:sym typeface="Helvetica"/>
              </a:rPr>
              <a:t>Streptomyces</a:t>
            </a:r>
            <a:r>
              <a:rPr>
                <a:latin typeface="Helvetica"/>
                <a:ea typeface="Helvetica"/>
                <a:cs typeface="Helvetica"/>
                <a:sym typeface="Helvetica"/>
              </a:rPr>
              <a:t> are the most prolific antimicrobial producers.</a:t>
            </a:r>
          </a:p>
          <a:p>
            <a:pPr marL="383540" indent="-342900">
              <a:lnSpc>
                <a:spcPct val="80000"/>
              </a:lnSpc>
              <a:buSzPct val="100000"/>
              <a:buFont typeface="Arial"/>
              <a:buChar char="•"/>
              <a:defRPr sz="1700">
                <a:solidFill>
                  <a:srgbClr val="5F6262"/>
                </a:solidFill>
              </a:defRPr>
            </a:pPr>
            <a:r>
              <a:rPr>
                <a:latin typeface="Helvetica"/>
                <a:ea typeface="Helvetica"/>
                <a:cs typeface="Helvetica"/>
                <a:sym typeface="Helvetica"/>
              </a:rPr>
              <a:t>First genome sequence of a </a:t>
            </a:r>
            <a:r>
              <a:rPr i="1">
                <a:latin typeface="Helvetica"/>
                <a:ea typeface="Helvetica"/>
                <a:cs typeface="Helvetica"/>
                <a:sym typeface="Helvetica"/>
              </a:rPr>
              <a:t>Streptomyces</a:t>
            </a:r>
            <a:r>
              <a:rPr>
                <a:latin typeface="Helvetica"/>
                <a:ea typeface="Helvetica"/>
                <a:cs typeface="Helvetica"/>
                <a:sym typeface="Helvetica"/>
              </a:rPr>
              <a:t> species revealed something fascinating and unexpected:</a:t>
            </a:r>
          </a:p>
          <a:p>
            <a:pPr marL="383540" indent="-342900">
              <a:lnSpc>
                <a:spcPct val="80000"/>
              </a:lnSpc>
              <a:buSzPct val="100000"/>
              <a:buFont typeface="Arial"/>
              <a:buChar char="•"/>
              <a:defRPr sz="1700">
                <a:solidFill>
                  <a:srgbClr val="5F6262"/>
                </a:solidFill>
              </a:defRPr>
            </a:pPr>
            <a:r>
              <a:rPr>
                <a:latin typeface="Helvetica"/>
                <a:ea typeface="Helvetica"/>
                <a:cs typeface="Helvetica"/>
                <a:sym typeface="Helvetica"/>
              </a:rPr>
              <a:t>There were approximately 20 separate biosynthetic gene clusters for natural products!</a:t>
            </a:r>
          </a:p>
          <a:p>
            <a:pPr marL="383540" indent="-342900">
              <a:lnSpc>
                <a:spcPct val="80000"/>
              </a:lnSpc>
              <a:buSzPct val="100000"/>
              <a:buFont typeface="Arial"/>
              <a:buChar char="•"/>
              <a:defRPr sz="1700">
                <a:solidFill>
                  <a:srgbClr val="5F6262"/>
                </a:solidFill>
              </a:defRPr>
            </a:pPr>
            <a:r>
              <a:rPr>
                <a:latin typeface="Helvetica"/>
                <a:ea typeface="Helvetica"/>
                <a:cs typeface="Helvetica"/>
                <a:sym typeface="Helvetica"/>
              </a:rPr>
              <a:t>Only three natural products had been isolated from this organism – 85% of natural products that this species can synthesize are as yet silent or cryptic</a:t>
            </a:r>
          </a:p>
          <a:p>
            <a:pPr marL="383540" indent="-342900">
              <a:lnSpc>
                <a:spcPct val="80000"/>
              </a:lnSpc>
              <a:buSzPct val="100000"/>
              <a:buFont typeface="Arial"/>
              <a:buChar char="•"/>
              <a:defRPr sz="1700">
                <a:solidFill>
                  <a:srgbClr val="5F6262"/>
                </a:solidFill>
              </a:defRPr>
            </a:pPr>
            <a:r>
              <a:rPr>
                <a:latin typeface="Helvetica"/>
                <a:ea typeface="Helvetica"/>
                <a:cs typeface="Helvetica"/>
                <a:sym typeface="Helvetica"/>
              </a:rPr>
              <a:t>Genome sequencing of other actinomycetes has revealed the same pattern – the vast majority of natural products remain undiscovered</a:t>
            </a:r>
          </a:p>
          <a:p>
            <a:pPr marL="383540" indent="-342900">
              <a:lnSpc>
                <a:spcPct val="80000"/>
              </a:lnSpc>
              <a:buSzPct val="100000"/>
              <a:buFont typeface="Arial"/>
              <a:buChar char="•"/>
              <a:defRPr sz="1700">
                <a:solidFill>
                  <a:srgbClr val="5F6262"/>
                </a:solidFill>
              </a:defRPr>
            </a:pPr>
            <a:r>
              <a:rPr>
                <a:latin typeface="Helvetica"/>
                <a:ea typeface="Helvetica"/>
                <a:cs typeface="Helvetica"/>
                <a:sym typeface="Helvetica"/>
              </a:rPr>
              <a:t>Some have estimated that there may be 100,000 new natural products awaiting discovery in the genus </a:t>
            </a:r>
            <a:r>
              <a:rPr i="1">
                <a:latin typeface="Helvetica"/>
                <a:ea typeface="Helvetica"/>
                <a:cs typeface="Helvetica"/>
                <a:sym typeface="Helvetica"/>
              </a:rPr>
              <a:t>Streptomyces</a:t>
            </a:r>
            <a:r>
              <a:rPr>
                <a:latin typeface="Helvetica"/>
                <a:ea typeface="Helvetica"/>
                <a:cs typeface="Helvetica"/>
                <a:sym typeface="Helvetica"/>
              </a:rPr>
              <a:t> alone!</a:t>
            </a:r>
          </a:p>
        </p:txBody>
      </p:sp>
      <p:sp>
        <p:nvSpPr>
          <p:cNvPr id="503" name="Shape 503"/>
          <p:cNvSpPr>
            <a:spLocks noGrp="1"/>
          </p:cNvSpPr>
          <p:nvPr>
            <p:ph type="title"/>
          </p:nvPr>
        </p:nvSpPr>
        <p:spPr>
          <a:xfrm>
            <a:off x="508000" y="457200"/>
            <a:ext cx="3911600" cy="1473200"/>
          </a:xfrm>
          <a:prstGeom prst="rect">
            <a:avLst/>
          </a:prstGeom>
        </p:spPr>
        <p:txBody>
          <a:bodyPr/>
          <a:lstStyle>
            <a:lvl1pPr>
              <a:lnSpc>
                <a:spcPts val="4800"/>
              </a:lnSpc>
              <a:defRPr sz="4000"/>
            </a:lvl1pPr>
          </a:lstStyle>
          <a:p>
            <a:r>
              <a:t>Genome sequencing</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0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0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0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0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0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50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5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Shape 505"/>
          <p:cNvSpPr>
            <a:spLocks noGrp="1"/>
          </p:cNvSpPr>
          <p:nvPr>
            <p:ph type="body" idx="1"/>
          </p:nvPr>
        </p:nvSpPr>
        <p:spPr>
          <a:xfrm>
            <a:off x="444500" y="1508918"/>
            <a:ext cx="7594600" cy="5372101"/>
          </a:xfrm>
          <a:prstGeom prst="rect">
            <a:avLst/>
          </a:prstGeom>
        </p:spPr>
        <p:txBody>
          <a:bodyPr/>
          <a:lstStyle>
            <a:lvl1pPr marL="444500" indent="-444500">
              <a:lnSpc>
                <a:spcPct val="80000"/>
              </a:lnSpc>
              <a:buClrTx/>
              <a:buSzPct val="75000"/>
              <a:buChar char="•"/>
              <a:defRPr sz="3600">
                <a:latin typeface="+mj-lt"/>
                <a:ea typeface="+mj-ea"/>
                <a:cs typeface="+mj-cs"/>
                <a:sym typeface="Helvetica Neue Light"/>
              </a:defRPr>
            </a:lvl1pPr>
          </a:lstStyle>
          <a:p>
            <a:r>
              <a:t>If microbial species have the potential to make 20 or more different natural products, why have they not been discovered? – Screening of strains has been conducted for ca. 60 years</a:t>
            </a:r>
          </a:p>
        </p:txBody>
      </p:sp>
      <p:sp>
        <p:nvSpPr>
          <p:cNvPr id="506" name="Shape 506"/>
          <p:cNvSpPr/>
          <p:nvPr/>
        </p:nvSpPr>
        <p:spPr>
          <a:xfrm>
            <a:off x="495300" y="-17463"/>
            <a:ext cx="8140700"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lgn="l">
              <a:lnSpc>
                <a:spcPts val="4300"/>
              </a:lnSpc>
              <a:spcBef>
                <a:spcPts val="100"/>
              </a:spcBef>
              <a:buClr>
                <a:srgbClr val="000000"/>
              </a:buClr>
              <a:buFont typeface="Calibri"/>
              <a:tabLst>
                <a:tab pos="863600" algn="l"/>
              </a:tabLst>
              <a:defRPr sz="3600">
                <a:solidFill>
                  <a:srgbClr val="FFFFFF"/>
                </a:solidFill>
              </a:defRPr>
            </a:lvl1pPr>
          </a:lstStyle>
          <a:p>
            <a:r>
              <a:t>Combining chemistry and genomics</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505">
                                            <p:bg/>
                                          </p:spTgt>
                                        </p:tgtEl>
                                        <p:attrNameLst>
                                          <p:attrName>style.visibility</p:attrName>
                                        </p:attrNameLst>
                                      </p:cBhvr>
                                      <p:to>
                                        <p:strVal val="visible"/>
                                      </p:to>
                                    </p:set>
                                    <p:anim calcmode="lin" valueType="num">
                                      <p:cBhvr>
                                        <p:cTn id="7" dur="1000" fill="hold"/>
                                        <p:tgtEl>
                                          <p:spTgt spid="505">
                                            <p:bg/>
                                          </p:spTgt>
                                        </p:tgtEl>
                                        <p:attrNameLst>
                                          <p:attrName>ppt_w</p:attrName>
                                        </p:attrNameLst>
                                      </p:cBhvr>
                                      <p:tavLst>
                                        <p:tav tm="0">
                                          <p:val>
                                            <p:fltVal val="0"/>
                                          </p:val>
                                        </p:tav>
                                        <p:tav tm="100000">
                                          <p:val>
                                            <p:strVal val="#ppt_w"/>
                                          </p:val>
                                        </p:tav>
                                      </p:tavLst>
                                    </p:anim>
                                    <p:anim calcmode="lin" valueType="num">
                                      <p:cBhvr>
                                        <p:cTn id="8" dur="1000" fill="hold"/>
                                        <p:tgtEl>
                                          <p:spTgt spid="505">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05">
                                            <p:txEl>
                                              <p:pRg st="0" end="0"/>
                                            </p:txEl>
                                          </p:spTgt>
                                        </p:tgtEl>
                                        <p:attrNameLst>
                                          <p:attrName>style.visibility</p:attrName>
                                        </p:attrNameLst>
                                      </p:cBhvr>
                                      <p:to>
                                        <p:strVal val="visible"/>
                                      </p:to>
                                    </p:set>
                                    <p:anim calcmode="lin" valueType="num">
                                      <p:cBhvr>
                                        <p:cTn id="11" dur="1000" fill="hold"/>
                                        <p:tgtEl>
                                          <p:spTgt spid="50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50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 name="nmr3.jpg"/>
          <p:cNvPicPr>
            <a:picLocks noGrp="1" noChangeAspect="1"/>
          </p:cNvPicPr>
          <p:nvPr>
            <p:ph type="pic" idx="13"/>
          </p:nvPr>
        </p:nvPicPr>
        <p:blipFill>
          <a:blip r:embed="rId2">
            <a:extLst/>
          </a:blip>
          <a:srcRect l="1998" r="1746" b="49"/>
          <a:stretch>
            <a:fillRect/>
          </a:stretch>
        </p:blipFill>
        <p:spPr>
          <a:xfrm>
            <a:off x="451667" y="2489200"/>
            <a:ext cx="4014789" cy="3913188"/>
          </a:xfrm>
          <a:prstGeom prst="rect">
            <a:avLst/>
          </a:prstGeom>
        </p:spPr>
      </p:pic>
      <p:sp>
        <p:nvSpPr>
          <p:cNvPr id="509" name="Shape 509"/>
          <p:cNvSpPr>
            <a:spLocks noGrp="1"/>
          </p:cNvSpPr>
          <p:nvPr>
            <p:ph type="title"/>
          </p:nvPr>
        </p:nvSpPr>
        <p:spPr>
          <a:xfrm>
            <a:off x="457200" y="-30163"/>
            <a:ext cx="4000500" cy="1955801"/>
          </a:xfrm>
          <a:prstGeom prst="rect">
            <a:avLst/>
          </a:prstGeom>
        </p:spPr>
        <p:txBody>
          <a:bodyPr/>
          <a:lstStyle/>
          <a:p>
            <a:r>
              <a:t>Analytical improvements</a:t>
            </a:r>
          </a:p>
        </p:txBody>
      </p:sp>
      <p:sp>
        <p:nvSpPr>
          <p:cNvPr id="510" name="Shape 510"/>
          <p:cNvSpPr>
            <a:spLocks noGrp="1"/>
          </p:cNvSpPr>
          <p:nvPr>
            <p:ph type="body" sz="half" idx="1"/>
          </p:nvPr>
        </p:nvSpPr>
        <p:spPr>
          <a:xfrm>
            <a:off x="4572000" y="480218"/>
            <a:ext cx="4127500" cy="5880101"/>
          </a:xfrm>
          <a:prstGeom prst="rect">
            <a:avLst/>
          </a:prstGeom>
        </p:spPr>
        <p:txBody>
          <a:bodyPr/>
          <a:lstStyle/>
          <a:p>
            <a:pPr marL="383540" indent="-342900">
              <a:lnSpc>
                <a:spcPct val="80000"/>
              </a:lnSpc>
              <a:buSzPct val="100000"/>
              <a:buFont typeface="Arial"/>
              <a:buChar char="•"/>
              <a:defRPr sz="1600">
                <a:solidFill>
                  <a:srgbClr val="5F6262"/>
                </a:solidFill>
              </a:defRPr>
            </a:pPr>
            <a:r>
              <a:t>The improvements in natural product discovery can be broadly divided into two main areas: biotechnology and analytical chemistry.</a:t>
            </a:r>
          </a:p>
          <a:p>
            <a:pPr marL="383540" indent="-342900">
              <a:lnSpc>
                <a:spcPct val="80000"/>
              </a:lnSpc>
              <a:buSzPct val="100000"/>
              <a:buFont typeface="Arial"/>
              <a:buChar char="•"/>
              <a:defRPr sz="1600">
                <a:solidFill>
                  <a:srgbClr val="5F6262"/>
                </a:solidFill>
              </a:defRPr>
            </a:pPr>
            <a:r>
              <a:t>This lecture will focus on biotechnology, however it is important to note that improvements in the sensitivity of analysis of crude natural product extracts has increased greatly.</a:t>
            </a:r>
          </a:p>
          <a:p>
            <a:pPr marL="383540" indent="-342900">
              <a:lnSpc>
                <a:spcPct val="80000"/>
              </a:lnSpc>
              <a:buSzPct val="100000"/>
              <a:buFont typeface="Arial"/>
              <a:buChar char="•"/>
              <a:defRPr sz="1600">
                <a:solidFill>
                  <a:srgbClr val="5F6262"/>
                </a:solidFill>
              </a:defRPr>
            </a:pPr>
            <a:r>
              <a:t>The historical high rediscovery rate was largely due to the fact that it took months (years) and grams of material to identify chemical structures present in active extracts. Most of the instrumentation used was not able to handle samples that contained multiple chemical entities</a:t>
            </a:r>
          </a:p>
          <a:p>
            <a:pPr marL="383540" indent="-342900">
              <a:lnSpc>
                <a:spcPct val="80000"/>
              </a:lnSpc>
              <a:buSzPct val="100000"/>
              <a:buFont typeface="Arial"/>
              <a:buChar char="•"/>
              <a:defRPr sz="1600">
                <a:solidFill>
                  <a:srgbClr val="5F6262"/>
                </a:solidFill>
              </a:defRPr>
            </a:pPr>
            <a:r>
              <a:t>The various available hyphenated techniques, e.g., GC-MS, LC-PDA, LC-MS, LC-FTIR, LC-NMR, LC-NMR-MS, CE-MS, have made possible the pre-isolation analyses of crude extracts or fractions from different natural sources, isolation and on-line detection of natural products, chemotaxonomic studies, chemical finger printing, dereplication of natural products, and metabolomic studies </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p:cNvSpPr>
          <p:nvPr>
            <p:ph type="title"/>
          </p:nvPr>
        </p:nvSpPr>
        <p:spPr>
          <a:prstGeom prst="rect">
            <a:avLst/>
          </a:prstGeom>
        </p:spPr>
        <p:txBody>
          <a:bodyPr/>
          <a:lstStyle/>
          <a:p>
            <a:r>
              <a:t>Methods of discovery </a:t>
            </a:r>
          </a:p>
        </p:txBody>
      </p:sp>
      <p:sp>
        <p:nvSpPr>
          <p:cNvPr id="513" name="Shape 513"/>
          <p:cNvSpPr>
            <a:spLocks noGrp="1"/>
          </p:cNvSpPr>
          <p:nvPr>
            <p:ph type="body" idx="1"/>
          </p:nvPr>
        </p:nvSpPr>
        <p:spPr>
          <a:xfrm>
            <a:off x="622300" y="2235200"/>
            <a:ext cx="7899400" cy="4127500"/>
          </a:xfrm>
          <a:prstGeom prst="rect">
            <a:avLst/>
          </a:prstGeom>
        </p:spPr>
        <p:txBody>
          <a:bodyPr/>
          <a:lstStyle/>
          <a:p>
            <a:pPr marL="267758" indent="-267758">
              <a:lnSpc>
                <a:spcPts val="2600"/>
              </a:lnSpc>
              <a:buBlip>
                <a:blip r:embed="rId2"/>
              </a:buBlip>
              <a:defRPr sz="2200"/>
            </a:pPr>
            <a:r>
              <a:t>In order to improve discovery of novel antibiotics researchers have focused on a number of areas:</a:t>
            </a:r>
          </a:p>
          <a:p>
            <a:pPr marL="267758" indent="-267758">
              <a:lnSpc>
                <a:spcPts val="2600"/>
              </a:lnSpc>
              <a:buBlip>
                <a:blip r:embed="rId2"/>
              </a:buBlip>
              <a:defRPr sz="2200"/>
            </a:pPr>
            <a:r>
              <a:t>Identifying new targets for inhibition</a:t>
            </a:r>
          </a:p>
          <a:p>
            <a:pPr marL="267758" indent="-267758">
              <a:lnSpc>
                <a:spcPts val="2600"/>
              </a:lnSpc>
              <a:buBlip>
                <a:blip r:embed="rId2"/>
              </a:buBlip>
              <a:defRPr sz="2200"/>
            </a:pPr>
            <a:r>
              <a:t>Improving detection - chemical analysis (as above) and indicator strain construction</a:t>
            </a:r>
          </a:p>
          <a:p>
            <a:pPr marL="267758" indent="-267758">
              <a:lnSpc>
                <a:spcPts val="2600"/>
              </a:lnSpc>
              <a:buBlip>
                <a:blip r:embed="rId2"/>
              </a:buBlip>
              <a:defRPr sz="2200"/>
            </a:pPr>
            <a:r>
              <a:t>Development of novel screens (combinations of above)</a:t>
            </a:r>
          </a:p>
          <a:p>
            <a:pPr marL="267758" indent="-267758">
              <a:lnSpc>
                <a:spcPts val="2600"/>
              </a:lnSpc>
              <a:buBlip>
                <a:blip r:embed="rId2"/>
              </a:buBlip>
              <a:defRPr sz="2200"/>
            </a:pPr>
            <a:r>
              <a:t>Isolate novel organisms</a:t>
            </a:r>
          </a:p>
          <a:p>
            <a:pPr marL="267758" indent="-267758">
              <a:lnSpc>
                <a:spcPts val="2600"/>
              </a:lnSpc>
              <a:buBlip>
                <a:blip r:embed="rId2"/>
              </a:buBlip>
              <a:defRPr sz="2200"/>
            </a:pPr>
            <a:r>
              <a:t>Apply genomics to the expression of cryptic biosynthetic genes </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513">
                                            <p:bg/>
                                          </p:spTgt>
                                        </p:tgtEl>
                                        <p:attrNameLst>
                                          <p:attrName>style.visibility</p:attrName>
                                        </p:attrNameLst>
                                      </p:cBhvr>
                                      <p:to>
                                        <p:strVal val="visible"/>
                                      </p:to>
                                    </p:set>
                                  </p:childTnLst>
                                </p:cTn>
                              </p:par>
                              <p:par>
                                <p:cTn id="7" presetID="1" presetClass="entr" presetSubtype="0" fill="hold" grpId="1" nodeType="withEffect">
                                  <p:stCondLst>
                                    <p:cond delay="0"/>
                                  </p:stCondLst>
                                  <p:iterate type="lt">
                                    <p:tmAbs val="100"/>
                                  </p:iterate>
                                  <p:childTnLst>
                                    <p:set>
                                      <p:cBhvr>
                                        <p:cTn id="8" fill="hold"/>
                                        <p:tgtEl>
                                          <p:spTgt spid="5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type="lt">
                                    <p:tmAbs val="100"/>
                                  </p:iterate>
                                  <p:childTnLst>
                                    <p:set>
                                      <p:cBhvr>
                                        <p:cTn id="12" fill="hold"/>
                                        <p:tgtEl>
                                          <p:spTgt spid="5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type="lt">
                                    <p:tmAbs val="100"/>
                                  </p:iterate>
                                  <p:childTnLst>
                                    <p:set>
                                      <p:cBhvr>
                                        <p:cTn id="16" fill="hold"/>
                                        <p:tgtEl>
                                          <p:spTgt spid="5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type="lt">
                                    <p:tmAbs val="100"/>
                                  </p:iterate>
                                  <p:childTnLst>
                                    <p:set>
                                      <p:cBhvr>
                                        <p:cTn id="20" fill="hold"/>
                                        <p:tgtEl>
                                          <p:spTgt spid="51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type="lt">
                                    <p:tmAbs val="100"/>
                                  </p:iterate>
                                  <p:childTnLst>
                                    <p:set>
                                      <p:cBhvr>
                                        <p:cTn id="24" fill="hold"/>
                                        <p:tgtEl>
                                          <p:spTgt spid="51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type="lt">
                                    <p:tmAbs val="100"/>
                                  </p:iterate>
                                  <p:childTnLst>
                                    <p:set>
                                      <p:cBhvr>
                                        <p:cTn id="28" fill="hold"/>
                                        <p:tgtEl>
                                          <p:spTgt spid="5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 name="droppedImage.pdf"/>
          <p:cNvPicPr>
            <a:picLocks noGrp="1" noChangeAspect="1"/>
          </p:cNvPicPr>
          <p:nvPr>
            <p:ph type="pic" idx="13"/>
          </p:nvPr>
        </p:nvPicPr>
        <p:blipFill>
          <a:blip r:embed="rId2">
            <a:extLst/>
          </a:blip>
          <a:srcRect l="6439" t="52" r="6446" b="52"/>
          <a:stretch>
            <a:fillRect/>
          </a:stretch>
        </p:blipFill>
        <p:spPr>
          <a:xfrm>
            <a:off x="2781300" y="421458"/>
            <a:ext cx="6184900" cy="4457701"/>
          </a:xfrm>
          <a:prstGeom prst="rect">
            <a:avLst/>
          </a:prstGeom>
        </p:spPr>
      </p:pic>
      <p:sp>
        <p:nvSpPr>
          <p:cNvPr id="516" name="Shape 516"/>
          <p:cNvSpPr>
            <a:spLocks noGrp="1"/>
          </p:cNvSpPr>
          <p:nvPr>
            <p:ph type="title"/>
          </p:nvPr>
        </p:nvSpPr>
        <p:spPr>
          <a:xfrm>
            <a:off x="482600" y="520700"/>
            <a:ext cx="2019300" cy="1701800"/>
          </a:xfrm>
          <a:prstGeom prst="rect">
            <a:avLst/>
          </a:prstGeom>
        </p:spPr>
        <p:txBody>
          <a:bodyPr/>
          <a:lstStyle>
            <a:lvl1pPr>
              <a:lnSpc>
                <a:spcPts val="4300"/>
              </a:lnSpc>
              <a:defRPr sz="3600"/>
            </a:lvl1pPr>
          </a:lstStyle>
          <a:p>
            <a:r>
              <a:t>Identifying new targets</a:t>
            </a:r>
          </a:p>
        </p:txBody>
      </p:sp>
      <p:sp>
        <p:nvSpPr>
          <p:cNvPr id="517" name="Shape 517"/>
          <p:cNvSpPr/>
          <p:nvPr/>
        </p:nvSpPr>
        <p:spPr>
          <a:xfrm>
            <a:off x="2705100" y="4889500"/>
            <a:ext cx="5956300" cy="1701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nSpc>
                <a:spcPts val="4000"/>
              </a:lnSpc>
              <a:spcBef>
                <a:spcPts val="100"/>
              </a:spcBef>
              <a:tabLst>
                <a:tab pos="863600" algn="l"/>
              </a:tabLst>
              <a:defRPr sz="3400">
                <a:solidFill>
                  <a:srgbClr val="FFFFFF"/>
                </a:solidFill>
                <a:latin typeface="+mj-lt"/>
                <a:ea typeface="+mj-ea"/>
                <a:cs typeface="+mj-cs"/>
                <a:sym typeface="Helvetica Neue Light"/>
              </a:defRPr>
            </a:lvl1pPr>
          </a:lstStyle>
          <a:p>
            <a:r>
              <a:t>Traditional targets - those with marketed antimicrobials</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 name="knockout.jpg"/>
          <p:cNvPicPr>
            <a:picLocks noGrp="1" noChangeAspect="1"/>
          </p:cNvPicPr>
          <p:nvPr>
            <p:ph type="pic" idx="13"/>
          </p:nvPr>
        </p:nvPicPr>
        <p:blipFill>
          <a:blip r:embed="rId2">
            <a:extLst/>
          </a:blip>
          <a:srcRect l="3721" r="11187"/>
          <a:stretch>
            <a:fillRect/>
          </a:stretch>
        </p:blipFill>
        <p:spPr>
          <a:xfrm>
            <a:off x="5727700" y="546100"/>
            <a:ext cx="2971800" cy="1449127"/>
          </a:xfrm>
          <a:prstGeom prst="rect">
            <a:avLst/>
          </a:prstGeom>
        </p:spPr>
      </p:pic>
      <p:pic>
        <p:nvPicPr>
          <p:cNvPr id="520" name="growth.jpg"/>
          <p:cNvPicPr>
            <a:picLocks noGrp="1" noChangeAspect="1"/>
          </p:cNvPicPr>
          <p:nvPr>
            <p:ph type="pic" idx="14"/>
          </p:nvPr>
        </p:nvPicPr>
        <p:blipFill>
          <a:blip r:embed="rId3">
            <a:extLst/>
          </a:blip>
          <a:srcRect l="522" r="405"/>
          <a:stretch>
            <a:fillRect/>
          </a:stretch>
        </p:blipFill>
        <p:spPr>
          <a:xfrm>
            <a:off x="5727700" y="4022992"/>
            <a:ext cx="3352800" cy="2019301"/>
          </a:xfrm>
          <a:prstGeom prst="rect">
            <a:avLst/>
          </a:prstGeom>
        </p:spPr>
      </p:pic>
      <p:sp>
        <p:nvSpPr>
          <p:cNvPr id="521" name="Shape 521"/>
          <p:cNvSpPr>
            <a:spLocks noGrp="1"/>
          </p:cNvSpPr>
          <p:nvPr>
            <p:ph type="title"/>
          </p:nvPr>
        </p:nvSpPr>
        <p:spPr>
          <a:xfrm>
            <a:off x="419100" y="-533400"/>
            <a:ext cx="5524500" cy="1536700"/>
          </a:xfrm>
          <a:prstGeom prst="rect">
            <a:avLst/>
          </a:prstGeom>
        </p:spPr>
        <p:txBody>
          <a:bodyPr/>
          <a:lstStyle>
            <a:lvl1pPr>
              <a:lnSpc>
                <a:spcPts val="4300"/>
              </a:lnSpc>
              <a:defRPr sz="3600"/>
            </a:lvl1pPr>
          </a:lstStyle>
          <a:p>
            <a:r>
              <a:t>Identifying essential genes</a:t>
            </a:r>
          </a:p>
        </p:txBody>
      </p:sp>
      <p:sp>
        <p:nvSpPr>
          <p:cNvPr id="522" name="Shape 522"/>
          <p:cNvSpPr>
            <a:spLocks noGrp="1"/>
          </p:cNvSpPr>
          <p:nvPr>
            <p:ph type="body" sz="half" idx="1"/>
          </p:nvPr>
        </p:nvSpPr>
        <p:spPr>
          <a:xfrm>
            <a:off x="431800" y="1054100"/>
            <a:ext cx="5181600" cy="3873500"/>
          </a:xfrm>
          <a:prstGeom prst="rect">
            <a:avLst/>
          </a:prstGeom>
        </p:spPr>
        <p:txBody>
          <a:bodyPr/>
          <a:lstStyle/>
          <a:p>
            <a:pPr>
              <a:lnSpc>
                <a:spcPts val="2400"/>
              </a:lnSpc>
              <a:defRPr sz="2000"/>
            </a:pPr>
            <a:r>
              <a:t>Why would we wish to identify essential genes? Suggestions...</a:t>
            </a:r>
          </a:p>
          <a:p>
            <a:pPr>
              <a:lnSpc>
                <a:spcPts val="2400"/>
              </a:lnSpc>
              <a:defRPr sz="2000"/>
            </a:pPr>
            <a:endParaRPr/>
          </a:p>
          <a:p>
            <a:pPr>
              <a:lnSpc>
                <a:spcPts val="2400"/>
              </a:lnSpc>
              <a:defRPr sz="2000"/>
            </a:pPr>
            <a:r>
              <a:t>Genes identified as essential produce essential proteins - inhibition of essential proteins should lead to cell death - novel essential genes therefore lead to novel targets for screening</a:t>
            </a:r>
          </a:p>
          <a:p>
            <a:pPr>
              <a:lnSpc>
                <a:spcPts val="2400"/>
              </a:lnSpc>
              <a:defRPr sz="2000"/>
            </a:pPr>
            <a:endParaRPr/>
          </a:p>
          <a:p>
            <a:pPr>
              <a:lnSpc>
                <a:spcPts val="2400"/>
              </a:lnSpc>
              <a:defRPr sz="2000"/>
            </a:pPr>
            <a:r>
              <a:t>How do we identify essential genes? Suggestions...</a:t>
            </a:r>
          </a:p>
          <a:p>
            <a:pPr>
              <a:lnSpc>
                <a:spcPts val="2400"/>
              </a:lnSpc>
              <a:defRPr sz="2000"/>
            </a:pPr>
            <a:endParaRPr/>
          </a:p>
        </p:txBody>
      </p:sp>
      <p:sp>
        <p:nvSpPr>
          <p:cNvPr id="523" name="Shape 523"/>
          <p:cNvSpPr/>
          <p:nvPr/>
        </p:nvSpPr>
        <p:spPr>
          <a:xfrm>
            <a:off x="495300" y="5257800"/>
            <a:ext cx="5016500" cy="10088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indent="0" algn="l">
              <a:lnSpc>
                <a:spcPts val="2400"/>
              </a:lnSpc>
              <a:spcBef>
                <a:spcPts val="600"/>
              </a:spcBef>
              <a:tabLst>
                <a:tab pos="520700" algn="l"/>
              </a:tabLst>
              <a:defRPr sz="2000">
                <a:solidFill>
                  <a:srgbClr val="FFFFFF"/>
                </a:solidFill>
              </a:defRPr>
            </a:pPr>
            <a:r>
              <a:t>Why is there a risk of missing something important with this strategy? Suggestions...</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8" fill="hold" grpId="1" nodeType="clickEffect">
                                  <p:stCondLst>
                                    <p:cond delay="0"/>
                                  </p:stCondLst>
                                  <p:iterate type="lt">
                                    <p:tmAbs val="0"/>
                                  </p:iterate>
                                  <p:childTnLst>
                                    <p:set>
                                      <p:cBhvr>
                                        <p:cTn id="6" fill="hold"/>
                                        <p:tgtEl>
                                          <p:spTgt spid="522">
                                            <p:bg/>
                                          </p:spTgt>
                                        </p:tgtEl>
                                        <p:attrNameLst>
                                          <p:attrName>style.visibility</p:attrName>
                                        </p:attrNameLst>
                                      </p:cBhvr>
                                      <p:to>
                                        <p:strVal val="visible"/>
                                      </p:to>
                                    </p:set>
                                    <p:animEffect transition="in" filter="wipe(down)">
                                      <p:cBhvr>
                                        <p:cTn id="7" dur="145">
                                          <p:stCondLst>
                                            <p:cond delay="0"/>
                                          </p:stCondLst>
                                        </p:cTn>
                                        <p:tgtEl>
                                          <p:spTgt spid="522">
                                            <p:bg/>
                                          </p:spTgt>
                                        </p:tgtEl>
                                      </p:cBhvr>
                                    </p:animEffect>
                                    <p:anim calcmode="lin" valueType="num">
                                      <p:cBhvr>
                                        <p:cTn id="8" dur="456" fill="hold" tmFilter="0,0; 0.14,0.36; 0.43,0.73; 0.71,0.91; 1.0,1.0">
                                          <p:stCondLst>
                                            <p:cond delay="0"/>
                                          </p:stCondLst>
                                        </p:cTn>
                                        <p:tgtEl>
                                          <p:spTgt spid="522">
                                            <p:bg/>
                                          </p:spTgt>
                                        </p:tgtEl>
                                        <p:attrNameLst>
                                          <p:attrName>ppt_x</p:attrName>
                                        </p:attrNameLst>
                                      </p:cBhvr>
                                      <p:tavLst>
                                        <p:tav tm="0">
                                          <p:val>
                                            <p:strVal val="#ppt_x-0.25"/>
                                          </p:val>
                                        </p:tav>
                                        <p:tav tm="100000">
                                          <p:val>
                                            <p:strVal val="#ppt_x"/>
                                          </p:val>
                                        </p:tav>
                                      </p:tavLst>
                                    </p:anim>
                                    <p:anim calcmode="lin" valueType="num">
                                      <p:cBhvr>
                                        <p:cTn id="9" dur="166" fill="hold" tmFilter="0.0,0.0; 0.25,0.07; 0.50,0.2; 0.75,0.467; 1.0,1.0">
                                          <p:stCondLst>
                                            <p:cond delay="0"/>
                                          </p:stCondLst>
                                        </p:cTn>
                                        <p:tgtEl>
                                          <p:spTgt spid="522">
                                            <p:bg/>
                                          </p:spTgt>
                                        </p:tgtEl>
                                        <p:attrNameLst>
                                          <p:attrName>ppt_y</p:attrName>
                                        </p:attrNameLst>
                                      </p:cBhvr>
                                      <p:tavLst>
                                        <p:tav tm="0" fmla="#ppt_y-sin(pi*$)/3">
                                          <p:val>
                                            <p:fltVal val="0.5"/>
                                          </p:val>
                                        </p:tav>
                                        <p:tav tm="100000">
                                          <p:val>
                                            <p:fltVal val="1"/>
                                          </p:val>
                                        </p:tav>
                                      </p:tavLst>
                                    </p:anim>
                                    <p:anim calcmode="lin" valueType="num">
                                      <p:cBhvr>
                                        <p:cTn id="10" dur="166" fill="hold" tmFilter="0, 0; 0.125,0.2665; 0.25,0.4; 0.375,0.465; 0.5,0.5;  0.625,0.535; 0.75,0.6; 0.875,0.7335; 1,1">
                                          <p:stCondLst>
                                            <p:cond delay="166"/>
                                          </p:stCondLst>
                                        </p:cTn>
                                        <p:tgtEl>
                                          <p:spTgt spid="522">
                                            <p:bg/>
                                          </p:spTgt>
                                        </p:tgtEl>
                                        <p:attrNameLst>
                                          <p:attrName>ppt_y</p:attrName>
                                        </p:attrNameLst>
                                      </p:cBhvr>
                                      <p:tavLst>
                                        <p:tav tm="0" fmla="#ppt_y-sin(pi*$)/9">
                                          <p:val>
                                            <p:fltVal val="0"/>
                                          </p:val>
                                        </p:tav>
                                        <p:tav tm="100000">
                                          <p:val>
                                            <p:fltVal val="1"/>
                                          </p:val>
                                        </p:tav>
                                      </p:tavLst>
                                    </p:anim>
                                    <p:anim calcmode="lin" valueType="num">
                                      <p:cBhvr>
                                        <p:cTn id="11" dur="83" fill="hold" tmFilter="0, 0; 0.125,0.2665; 0.25,0.4; 0.375,0.465; 0.5,0.5;  0.625,0.535; 0.75,0.6; 0.875,0.7335; 1,1">
                                          <p:stCondLst>
                                            <p:cond delay="331"/>
                                          </p:stCondLst>
                                        </p:cTn>
                                        <p:tgtEl>
                                          <p:spTgt spid="522">
                                            <p:bg/>
                                          </p:spTgt>
                                        </p:tgtEl>
                                        <p:attrNameLst>
                                          <p:attrName>ppt_y</p:attrName>
                                        </p:attrNameLst>
                                      </p:cBhvr>
                                      <p:tavLst>
                                        <p:tav tm="0" fmla="#ppt_y-sin(pi*$)/27">
                                          <p:val>
                                            <p:fltVal val="0"/>
                                          </p:val>
                                        </p:tav>
                                        <p:tav tm="100000">
                                          <p:val>
                                            <p:fltVal val="1"/>
                                          </p:val>
                                        </p:tav>
                                      </p:tavLst>
                                    </p:anim>
                                    <p:anim calcmode="lin" valueType="num">
                                      <p:cBhvr>
                                        <p:cTn id="12" dur="41" fill="hold" tmFilter="0, 0; 0.125,0.2665; 0.25,0.4; 0.375,0.465; 0.5,0.5;  0.625,0.535; 0.75,0.6; 0.875,0.7335; 1,1">
                                          <p:stCondLst>
                                            <p:cond delay="414"/>
                                          </p:stCondLst>
                                        </p:cTn>
                                        <p:tgtEl>
                                          <p:spTgt spid="522">
                                            <p:bg/>
                                          </p:spTgt>
                                        </p:tgtEl>
                                        <p:attrNameLst>
                                          <p:attrName>ppt_y</p:attrName>
                                        </p:attrNameLst>
                                      </p:cBhvr>
                                      <p:tavLst>
                                        <p:tav tm="0" fmla="#ppt_y-sin(pi*$)/81">
                                          <p:val>
                                            <p:fltVal val="0"/>
                                          </p:val>
                                        </p:tav>
                                        <p:tav tm="100000">
                                          <p:val>
                                            <p:fltVal val="1"/>
                                          </p:val>
                                        </p:tav>
                                      </p:tavLst>
                                    </p:anim>
                                    <p:animScale>
                                      <p:cBhvr>
                                        <p:cTn id="13" dur="7" fill="hold">
                                          <p:stCondLst>
                                            <p:cond delay="163"/>
                                          </p:stCondLst>
                                        </p:cTn>
                                        <p:tgtEl>
                                          <p:spTgt spid="522">
                                            <p:bg/>
                                          </p:spTgt>
                                        </p:tgtEl>
                                      </p:cBhvr>
                                      <p:to x="100000" y="60000"/>
                                    </p:animScale>
                                    <p:animScale>
                                      <p:cBhvr>
                                        <p:cTn id="14" dur="42" decel="50000" fill="hold">
                                          <p:stCondLst>
                                            <p:cond delay="169"/>
                                          </p:stCondLst>
                                        </p:cTn>
                                        <p:tgtEl>
                                          <p:spTgt spid="522">
                                            <p:bg/>
                                          </p:spTgt>
                                        </p:tgtEl>
                                      </p:cBhvr>
                                      <p:to x="100000" y="100000"/>
                                    </p:animScale>
                                    <p:animScale>
                                      <p:cBhvr>
                                        <p:cTn id="15" dur="7" decel="50000" fill="hold">
                                          <p:stCondLst>
                                            <p:cond delay="328"/>
                                          </p:stCondLst>
                                        </p:cTn>
                                        <p:tgtEl>
                                          <p:spTgt spid="522">
                                            <p:bg/>
                                          </p:spTgt>
                                        </p:tgtEl>
                                      </p:cBhvr>
                                      <p:to x="100000" y="80000"/>
                                    </p:animScale>
                                    <p:animScale>
                                      <p:cBhvr>
                                        <p:cTn id="16" dur="42" decel="50000" fill="hold">
                                          <p:stCondLst>
                                            <p:cond delay="335"/>
                                          </p:stCondLst>
                                        </p:cTn>
                                        <p:tgtEl>
                                          <p:spTgt spid="522">
                                            <p:bg/>
                                          </p:spTgt>
                                        </p:tgtEl>
                                      </p:cBhvr>
                                      <p:to x="100000" y="100000"/>
                                    </p:animScale>
                                    <p:animScale>
                                      <p:cBhvr>
                                        <p:cTn id="17" dur="7" decel="50000" fill="hold">
                                          <p:stCondLst>
                                            <p:cond delay="411"/>
                                          </p:stCondLst>
                                        </p:cTn>
                                        <p:tgtEl>
                                          <p:spTgt spid="522">
                                            <p:bg/>
                                          </p:spTgt>
                                        </p:tgtEl>
                                      </p:cBhvr>
                                      <p:to x="100000" y="90000"/>
                                    </p:animScale>
                                    <p:animScale>
                                      <p:cBhvr>
                                        <p:cTn id="18" dur="42" decel="50000" fill="hold">
                                          <p:stCondLst>
                                            <p:cond delay="417"/>
                                          </p:stCondLst>
                                        </p:cTn>
                                        <p:tgtEl>
                                          <p:spTgt spid="522">
                                            <p:bg/>
                                          </p:spTgt>
                                        </p:tgtEl>
                                      </p:cBhvr>
                                      <p:to x="100000" y="100000"/>
                                    </p:animScale>
                                    <p:animScale>
                                      <p:cBhvr>
                                        <p:cTn id="19" dur="7" decel="50000" fill="hold">
                                          <p:stCondLst>
                                            <p:cond delay="452"/>
                                          </p:stCondLst>
                                        </p:cTn>
                                        <p:tgtEl>
                                          <p:spTgt spid="522">
                                            <p:bg/>
                                          </p:spTgt>
                                        </p:tgtEl>
                                      </p:cBhvr>
                                      <p:to x="100000" y="95000"/>
                                    </p:animScale>
                                    <p:animScale>
                                      <p:cBhvr>
                                        <p:cTn id="20" dur="42" decel="50000" fill="hold">
                                          <p:stCondLst>
                                            <p:cond delay="459"/>
                                          </p:stCondLst>
                                        </p:cTn>
                                        <p:tgtEl>
                                          <p:spTgt spid="522">
                                            <p:bg/>
                                          </p:spTgt>
                                        </p:tgtEl>
                                      </p:cBhvr>
                                      <p:to x="100000" y="100000"/>
                                    </p:animScale>
                                  </p:childTnLst>
                                </p:cTn>
                              </p:par>
                              <p:par>
                                <p:cTn id="21" presetID="26" presetClass="entr" presetSubtype="8" fill="hold" grpId="1" nodeType="withEffect">
                                  <p:stCondLst>
                                    <p:cond delay="0"/>
                                  </p:stCondLst>
                                  <p:iterate type="lt">
                                    <p:tmAbs val="0"/>
                                  </p:iterate>
                                  <p:childTnLst>
                                    <p:set>
                                      <p:cBhvr>
                                        <p:cTn id="22" fill="hold"/>
                                        <p:tgtEl>
                                          <p:spTgt spid="522">
                                            <p:txEl>
                                              <p:pRg st="0" end="0"/>
                                            </p:txEl>
                                          </p:spTgt>
                                        </p:tgtEl>
                                        <p:attrNameLst>
                                          <p:attrName>style.visibility</p:attrName>
                                        </p:attrNameLst>
                                      </p:cBhvr>
                                      <p:to>
                                        <p:strVal val="visible"/>
                                      </p:to>
                                    </p:set>
                                    <p:animEffect transition="in" filter="wipe(down)">
                                      <p:cBhvr>
                                        <p:cTn id="23" dur="145">
                                          <p:stCondLst>
                                            <p:cond delay="0"/>
                                          </p:stCondLst>
                                        </p:cTn>
                                        <p:tgtEl>
                                          <p:spTgt spid="522">
                                            <p:txEl>
                                              <p:pRg st="0" end="0"/>
                                            </p:txEl>
                                          </p:spTgt>
                                        </p:tgtEl>
                                      </p:cBhvr>
                                    </p:animEffect>
                                    <p:anim calcmode="lin" valueType="num">
                                      <p:cBhvr>
                                        <p:cTn id="24" dur="456" fill="hold" tmFilter="0,0; 0.14,0.36; 0.43,0.73; 0.71,0.91; 1.0,1.0">
                                          <p:stCondLst>
                                            <p:cond delay="0"/>
                                          </p:stCondLst>
                                        </p:cTn>
                                        <p:tgtEl>
                                          <p:spTgt spid="522">
                                            <p:txEl>
                                              <p:pRg st="0" end="0"/>
                                            </p:txEl>
                                          </p:spTgt>
                                        </p:tgtEl>
                                        <p:attrNameLst>
                                          <p:attrName>ppt_x</p:attrName>
                                        </p:attrNameLst>
                                      </p:cBhvr>
                                      <p:tavLst>
                                        <p:tav tm="0">
                                          <p:val>
                                            <p:strVal val="#ppt_x-0.25"/>
                                          </p:val>
                                        </p:tav>
                                        <p:tav tm="100000">
                                          <p:val>
                                            <p:strVal val="#ppt_x"/>
                                          </p:val>
                                        </p:tav>
                                      </p:tavLst>
                                    </p:anim>
                                    <p:anim calcmode="lin" valueType="num">
                                      <p:cBhvr>
                                        <p:cTn id="25" dur="166" fill="hold" tmFilter="0.0,0.0; 0.25,0.07; 0.50,0.2; 0.75,0.467; 1.0,1.0">
                                          <p:stCondLst>
                                            <p:cond delay="0"/>
                                          </p:stCondLst>
                                        </p:cTn>
                                        <p:tgtEl>
                                          <p:spTgt spid="522">
                                            <p:txEl>
                                              <p:pRg st="0" end="0"/>
                                            </p:txEl>
                                          </p:spTgt>
                                        </p:tgtEl>
                                        <p:attrNameLst>
                                          <p:attrName>ppt_y</p:attrName>
                                        </p:attrNameLst>
                                      </p:cBhvr>
                                      <p:tavLst>
                                        <p:tav tm="0" fmla="#ppt_y-sin(pi*$)/3">
                                          <p:val>
                                            <p:fltVal val="0.5"/>
                                          </p:val>
                                        </p:tav>
                                        <p:tav tm="100000">
                                          <p:val>
                                            <p:fltVal val="1"/>
                                          </p:val>
                                        </p:tav>
                                      </p:tavLst>
                                    </p:anim>
                                    <p:anim calcmode="lin" valueType="num">
                                      <p:cBhvr>
                                        <p:cTn id="26" dur="166" fill="hold" tmFilter="0, 0; 0.125,0.2665; 0.25,0.4; 0.375,0.465; 0.5,0.5;  0.625,0.535; 0.75,0.6; 0.875,0.7335; 1,1">
                                          <p:stCondLst>
                                            <p:cond delay="166"/>
                                          </p:stCondLst>
                                        </p:cTn>
                                        <p:tgtEl>
                                          <p:spTgt spid="522">
                                            <p:txEl>
                                              <p:pRg st="0" end="0"/>
                                            </p:txEl>
                                          </p:spTgt>
                                        </p:tgtEl>
                                        <p:attrNameLst>
                                          <p:attrName>ppt_y</p:attrName>
                                        </p:attrNameLst>
                                      </p:cBhvr>
                                      <p:tavLst>
                                        <p:tav tm="0" fmla="#ppt_y-sin(pi*$)/9">
                                          <p:val>
                                            <p:fltVal val="0"/>
                                          </p:val>
                                        </p:tav>
                                        <p:tav tm="100000">
                                          <p:val>
                                            <p:fltVal val="1"/>
                                          </p:val>
                                        </p:tav>
                                      </p:tavLst>
                                    </p:anim>
                                    <p:anim calcmode="lin" valueType="num">
                                      <p:cBhvr>
                                        <p:cTn id="27" dur="83" fill="hold" tmFilter="0, 0; 0.125,0.2665; 0.25,0.4; 0.375,0.465; 0.5,0.5;  0.625,0.535; 0.75,0.6; 0.875,0.7335; 1,1">
                                          <p:stCondLst>
                                            <p:cond delay="331"/>
                                          </p:stCondLst>
                                        </p:cTn>
                                        <p:tgtEl>
                                          <p:spTgt spid="522">
                                            <p:txEl>
                                              <p:pRg st="0" end="0"/>
                                            </p:txEl>
                                          </p:spTgt>
                                        </p:tgtEl>
                                        <p:attrNameLst>
                                          <p:attrName>ppt_y</p:attrName>
                                        </p:attrNameLst>
                                      </p:cBhvr>
                                      <p:tavLst>
                                        <p:tav tm="0" fmla="#ppt_y-sin(pi*$)/27">
                                          <p:val>
                                            <p:fltVal val="0"/>
                                          </p:val>
                                        </p:tav>
                                        <p:tav tm="100000">
                                          <p:val>
                                            <p:fltVal val="1"/>
                                          </p:val>
                                        </p:tav>
                                      </p:tavLst>
                                    </p:anim>
                                    <p:anim calcmode="lin" valueType="num">
                                      <p:cBhvr>
                                        <p:cTn id="28" dur="41" fill="hold" tmFilter="0, 0; 0.125,0.2665; 0.25,0.4; 0.375,0.465; 0.5,0.5;  0.625,0.535; 0.75,0.6; 0.875,0.7335; 1,1">
                                          <p:stCondLst>
                                            <p:cond delay="414"/>
                                          </p:stCondLst>
                                        </p:cTn>
                                        <p:tgtEl>
                                          <p:spTgt spid="522">
                                            <p:txEl>
                                              <p:pRg st="0" end="0"/>
                                            </p:txEl>
                                          </p:spTgt>
                                        </p:tgtEl>
                                        <p:attrNameLst>
                                          <p:attrName>ppt_y</p:attrName>
                                        </p:attrNameLst>
                                      </p:cBhvr>
                                      <p:tavLst>
                                        <p:tav tm="0" fmla="#ppt_y-sin(pi*$)/81">
                                          <p:val>
                                            <p:fltVal val="0"/>
                                          </p:val>
                                        </p:tav>
                                        <p:tav tm="100000">
                                          <p:val>
                                            <p:fltVal val="1"/>
                                          </p:val>
                                        </p:tav>
                                      </p:tavLst>
                                    </p:anim>
                                    <p:animScale>
                                      <p:cBhvr>
                                        <p:cTn id="29" dur="7" fill="hold">
                                          <p:stCondLst>
                                            <p:cond delay="163"/>
                                          </p:stCondLst>
                                        </p:cTn>
                                        <p:tgtEl>
                                          <p:spTgt spid="522">
                                            <p:txEl>
                                              <p:pRg st="0" end="0"/>
                                            </p:txEl>
                                          </p:spTgt>
                                        </p:tgtEl>
                                      </p:cBhvr>
                                      <p:to x="100000" y="60000"/>
                                    </p:animScale>
                                    <p:animScale>
                                      <p:cBhvr>
                                        <p:cTn id="30" dur="42" decel="50000" fill="hold">
                                          <p:stCondLst>
                                            <p:cond delay="169"/>
                                          </p:stCondLst>
                                        </p:cTn>
                                        <p:tgtEl>
                                          <p:spTgt spid="522">
                                            <p:txEl>
                                              <p:pRg st="0" end="0"/>
                                            </p:txEl>
                                          </p:spTgt>
                                        </p:tgtEl>
                                      </p:cBhvr>
                                      <p:to x="100000" y="100000"/>
                                    </p:animScale>
                                    <p:animScale>
                                      <p:cBhvr>
                                        <p:cTn id="31" dur="7" decel="50000" fill="hold">
                                          <p:stCondLst>
                                            <p:cond delay="328"/>
                                          </p:stCondLst>
                                        </p:cTn>
                                        <p:tgtEl>
                                          <p:spTgt spid="522">
                                            <p:txEl>
                                              <p:pRg st="0" end="0"/>
                                            </p:txEl>
                                          </p:spTgt>
                                        </p:tgtEl>
                                      </p:cBhvr>
                                      <p:to x="100000" y="80000"/>
                                    </p:animScale>
                                    <p:animScale>
                                      <p:cBhvr>
                                        <p:cTn id="32" dur="42" decel="50000" fill="hold">
                                          <p:stCondLst>
                                            <p:cond delay="335"/>
                                          </p:stCondLst>
                                        </p:cTn>
                                        <p:tgtEl>
                                          <p:spTgt spid="522">
                                            <p:txEl>
                                              <p:pRg st="0" end="0"/>
                                            </p:txEl>
                                          </p:spTgt>
                                        </p:tgtEl>
                                      </p:cBhvr>
                                      <p:to x="100000" y="100000"/>
                                    </p:animScale>
                                    <p:animScale>
                                      <p:cBhvr>
                                        <p:cTn id="33" dur="7" decel="50000" fill="hold">
                                          <p:stCondLst>
                                            <p:cond delay="411"/>
                                          </p:stCondLst>
                                        </p:cTn>
                                        <p:tgtEl>
                                          <p:spTgt spid="522">
                                            <p:txEl>
                                              <p:pRg st="0" end="0"/>
                                            </p:txEl>
                                          </p:spTgt>
                                        </p:tgtEl>
                                      </p:cBhvr>
                                      <p:to x="100000" y="90000"/>
                                    </p:animScale>
                                    <p:animScale>
                                      <p:cBhvr>
                                        <p:cTn id="34" dur="42" decel="50000" fill="hold">
                                          <p:stCondLst>
                                            <p:cond delay="417"/>
                                          </p:stCondLst>
                                        </p:cTn>
                                        <p:tgtEl>
                                          <p:spTgt spid="522">
                                            <p:txEl>
                                              <p:pRg st="0" end="0"/>
                                            </p:txEl>
                                          </p:spTgt>
                                        </p:tgtEl>
                                      </p:cBhvr>
                                      <p:to x="100000" y="100000"/>
                                    </p:animScale>
                                    <p:animScale>
                                      <p:cBhvr>
                                        <p:cTn id="35" dur="7" decel="50000" fill="hold">
                                          <p:stCondLst>
                                            <p:cond delay="452"/>
                                          </p:stCondLst>
                                        </p:cTn>
                                        <p:tgtEl>
                                          <p:spTgt spid="522">
                                            <p:txEl>
                                              <p:pRg st="0" end="0"/>
                                            </p:txEl>
                                          </p:spTgt>
                                        </p:tgtEl>
                                      </p:cBhvr>
                                      <p:to x="100000" y="95000"/>
                                    </p:animScale>
                                    <p:animScale>
                                      <p:cBhvr>
                                        <p:cTn id="36" dur="42" decel="50000" fill="hold">
                                          <p:stCondLst>
                                            <p:cond delay="459"/>
                                          </p:stCondLst>
                                        </p:cTn>
                                        <p:tgtEl>
                                          <p:spTgt spid="522">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8" fill="hold" grpId="1" nodeType="clickEffect">
                                  <p:stCondLst>
                                    <p:cond delay="0"/>
                                  </p:stCondLst>
                                  <p:iterate type="lt">
                                    <p:tmAbs val="0"/>
                                  </p:iterate>
                                  <p:childTnLst>
                                    <p:set>
                                      <p:cBhvr>
                                        <p:cTn id="40" fill="hold"/>
                                        <p:tgtEl>
                                          <p:spTgt spid="522">
                                            <p:txEl>
                                              <p:pRg st="1" end="1"/>
                                            </p:txEl>
                                          </p:spTgt>
                                        </p:tgtEl>
                                        <p:attrNameLst>
                                          <p:attrName>style.visibility</p:attrName>
                                        </p:attrNameLst>
                                      </p:cBhvr>
                                      <p:to>
                                        <p:strVal val="visible"/>
                                      </p:to>
                                    </p:set>
                                    <p:animEffect transition="in" filter="wipe(down)">
                                      <p:cBhvr>
                                        <p:cTn id="41" dur="145">
                                          <p:stCondLst>
                                            <p:cond delay="0"/>
                                          </p:stCondLst>
                                        </p:cTn>
                                        <p:tgtEl>
                                          <p:spTgt spid="522">
                                            <p:txEl>
                                              <p:pRg st="1" end="1"/>
                                            </p:txEl>
                                          </p:spTgt>
                                        </p:tgtEl>
                                      </p:cBhvr>
                                    </p:animEffect>
                                    <p:anim calcmode="lin" valueType="num">
                                      <p:cBhvr>
                                        <p:cTn id="42" dur="456" fill="hold" tmFilter="0,0; 0.14,0.36; 0.43,0.73; 0.71,0.91; 1.0,1.0">
                                          <p:stCondLst>
                                            <p:cond delay="0"/>
                                          </p:stCondLst>
                                        </p:cTn>
                                        <p:tgtEl>
                                          <p:spTgt spid="522">
                                            <p:txEl>
                                              <p:pRg st="1" end="1"/>
                                            </p:txEl>
                                          </p:spTgt>
                                        </p:tgtEl>
                                        <p:attrNameLst>
                                          <p:attrName>ppt_x</p:attrName>
                                        </p:attrNameLst>
                                      </p:cBhvr>
                                      <p:tavLst>
                                        <p:tav tm="0">
                                          <p:val>
                                            <p:strVal val="#ppt_x-0.25"/>
                                          </p:val>
                                        </p:tav>
                                        <p:tav tm="100000">
                                          <p:val>
                                            <p:strVal val="#ppt_x"/>
                                          </p:val>
                                        </p:tav>
                                      </p:tavLst>
                                    </p:anim>
                                    <p:anim calcmode="lin" valueType="num">
                                      <p:cBhvr>
                                        <p:cTn id="43" dur="166" fill="hold" tmFilter="0.0,0.0; 0.25,0.07; 0.50,0.2; 0.75,0.467; 1.0,1.0">
                                          <p:stCondLst>
                                            <p:cond delay="0"/>
                                          </p:stCondLst>
                                        </p:cTn>
                                        <p:tgtEl>
                                          <p:spTgt spid="522">
                                            <p:txEl>
                                              <p:pRg st="1" end="1"/>
                                            </p:txEl>
                                          </p:spTgt>
                                        </p:tgtEl>
                                        <p:attrNameLst>
                                          <p:attrName>ppt_y</p:attrName>
                                        </p:attrNameLst>
                                      </p:cBhvr>
                                      <p:tavLst>
                                        <p:tav tm="0" fmla="#ppt_y-sin(pi*$)/3">
                                          <p:val>
                                            <p:fltVal val="0.5"/>
                                          </p:val>
                                        </p:tav>
                                        <p:tav tm="100000">
                                          <p:val>
                                            <p:fltVal val="1"/>
                                          </p:val>
                                        </p:tav>
                                      </p:tavLst>
                                    </p:anim>
                                    <p:anim calcmode="lin" valueType="num">
                                      <p:cBhvr>
                                        <p:cTn id="44" dur="166" fill="hold" tmFilter="0, 0; 0.125,0.2665; 0.25,0.4; 0.375,0.465; 0.5,0.5;  0.625,0.535; 0.75,0.6; 0.875,0.7335; 1,1">
                                          <p:stCondLst>
                                            <p:cond delay="166"/>
                                          </p:stCondLst>
                                        </p:cTn>
                                        <p:tgtEl>
                                          <p:spTgt spid="522">
                                            <p:txEl>
                                              <p:pRg st="1" end="1"/>
                                            </p:txEl>
                                          </p:spTgt>
                                        </p:tgtEl>
                                        <p:attrNameLst>
                                          <p:attrName>ppt_y</p:attrName>
                                        </p:attrNameLst>
                                      </p:cBhvr>
                                      <p:tavLst>
                                        <p:tav tm="0" fmla="#ppt_y-sin(pi*$)/9">
                                          <p:val>
                                            <p:fltVal val="0"/>
                                          </p:val>
                                        </p:tav>
                                        <p:tav tm="100000">
                                          <p:val>
                                            <p:fltVal val="1"/>
                                          </p:val>
                                        </p:tav>
                                      </p:tavLst>
                                    </p:anim>
                                    <p:anim calcmode="lin" valueType="num">
                                      <p:cBhvr>
                                        <p:cTn id="45" dur="83" fill="hold" tmFilter="0, 0; 0.125,0.2665; 0.25,0.4; 0.375,0.465; 0.5,0.5;  0.625,0.535; 0.75,0.6; 0.875,0.7335; 1,1">
                                          <p:stCondLst>
                                            <p:cond delay="331"/>
                                          </p:stCondLst>
                                        </p:cTn>
                                        <p:tgtEl>
                                          <p:spTgt spid="522">
                                            <p:txEl>
                                              <p:pRg st="1" end="1"/>
                                            </p:txEl>
                                          </p:spTgt>
                                        </p:tgtEl>
                                        <p:attrNameLst>
                                          <p:attrName>ppt_y</p:attrName>
                                        </p:attrNameLst>
                                      </p:cBhvr>
                                      <p:tavLst>
                                        <p:tav tm="0" fmla="#ppt_y-sin(pi*$)/27">
                                          <p:val>
                                            <p:fltVal val="0"/>
                                          </p:val>
                                        </p:tav>
                                        <p:tav tm="100000">
                                          <p:val>
                                            <p:fltVal val="1"/>
                                          </p:val>
                                        </p:tav>
                                      </p:tavLst>
                                    </p:anim>
                                    <p:anim calcmode="lin" valueType="num">
                                      <p:cBhvr>
                                        <p:cTn id="46" dur="41" fill="hold" tmFilter="0, 0; 0.125,0.2665; 0.25,0.4; 0.375,0.465; 0.5,0.5;  0.625,0.535; 0.75,0.6; 0.875,0.7335; 1,1">
                                          <p:stCondLst>
                                            <p:cond delay="414"/>
                                          </p:stCondLst>
                                        </p:cTn>
                                        <p:tgtEl>
                                          <p:spTgt spid="522">
                                            <p:txEl>
                                              <p:pRg st="1" end="1"/>
                                            </p:txEl>
                                          </p:spTgt>
                                        </p:tgtEl>
                                        <p:attrNameLst>
                                          <p:attrName>ppt_y</p:attrName>
                                        </p:attrNameLst>
                                      </p:cBhvr>
                                      <p:tavLst>
                                        <p:tav tm="0" fmla="#ppt_y-sin(pi*$)/81">
                                          <p:val>
                                            <p:fltVal val="0"/>
                                          </p:val>
                                        </p:tav>
                                        <p:tav tm="100000">
                                          <p:val>
                                            <p:fltVal val="1"/>
                                          </p:val>
                                        </p:tav>
                                      </p:tavLst>
                                    </p:anim>
                                    <p:animScale>
                                      <p:cBhvr>
                                        <p:cTn id="47" dur="7" fill="hold">
                                          <p:stCondLst>
                                            <p:cond delay="163"/>
                                          </p:stCondLst>
                                        </p:cTn>
                                        <p:tgtEl>
                                          <p:spTgt spid="522">
                                            <p:txEl>
                                              <p:pRg st="1" end="1"/>
                                            </p:txEl>
                                          </p:spTgt>
                                        </p:tgtEl>
                                      </p:cBhvr>
                                      <p:to x="100000" y="60000"/>
                                    </p:animScale>
                                    <p:animScale>
                                      <p:cBhvr>
                                        <p:cTn id="48" dur="42" decel="50000" fill="hold">
                                          <p:stCondLst>
                                            <p:cond delay="169"/>
                                          </p:stCondLst>
                                        </p:cTn>
                                        <p:tgtEl>
                                          <p:spTgt spid="522">
                                            <p:txEl>
                                              <p:pRg st="1" end="1"/>
                                            </p:txEl>
                                          </p:spTgt>
                                        </p:tgtEl>
                                      </p:cBhvr>
                                      <p:to x="100000" y="100000"/>
                                    </p:animScale>
                                    <p:animScale>
                                      <p:cBhvr>
                                        <p:cTn id="49" dur="7" decel="50000" fill="hold">
                                          <p:stCondLst>
                                            <p:cond delay="328"/>
                                          </p:stCondLst>
                                        </p:cTn>
                                        <p:tgtEl>
                                          <p:spTgt spid="522">
                                            <p:txEl>
                                              <p:pRg st="1" end="1"/>
                                            </p:txEl>
                                          </p:spTgt>
                                        </p:tgtEl>
                                      </p:cBhvr>
                                      <p:to x="100000" y="80000"/>
                                    </p:animScale>
                                    <p:animScale>
                                      <p:cBhvr>
                                        <p:cTn id="50" dur="42" decel="50000" fill="hold">
                                          <p:stCondLst>
                                            <p:cond delay="335"/>
                                          </p:stCondLst>
                                        </p:cTn>
                                        <p:tgtEl>
                                          <p:spTgt spid="522">
                                            <p:txEl>
                                              <p:pRg st="1" end="1"/>
                                            </p:txEl>
                                          </p:spTgt>
                                        </p:tgtEl>
                                      </p:cBhvr>
                                      <p:to x="100000" y="100000"/>
                                    </p:animScale>
                                    <p:animScale>
                                      <p:cBhvr>
                                        <p:cTn id="51" dur="7" decel="50000" fill="hold">
                                          <p:stCondLst>
                                            <p:cond delay="411"/>
                                          </p:stCondLst>
                                        </p:cTn>
                                        <p:tgtEl>
                                          <p:spTgt spid="522">
                                            <p:txEl>
                                              <p:pRg st="1" end="1"/>
                                            </p:txEl>
                                          </p:spTgt>
                                        </p:tgtEl>
                                      </p:cBhvr>
                                      <p:to x="100000" y="90000"/>
                                    </p:animScale>
                                    <p:animScale>
                                      <p:cBhvr>
                                        <p:cTn id="52" dur="42" decel="50000" fill="hold">
                                          <p:stCondLst>
                                            <p:cond delay="417"/>
                                          </p:stCondLst>
                                        </p:cTn>
                                        <p:tgtEl>
                                          <p:spTgt spid="522">
                                            <p:txEl>
                                              <p:pRg st="1" end="1"/>
                                            </p:txEl>
                                          </p:spTgt>
                                        </p:tgtEl>
                                      </p:cBhvr>
                                      <p:to x="100000" y="100000"/>
                                    </p:animScale>
                                    <p:animScale>
                                      <p:cBhvr>
                                        <p:cTn id="53" dur="7" decel="50000" fill="hold">
                                          <p:stCondLst>
                                            <p:cond delay="452"/>
                                          </p:stCondLst>
                                        </p:cTn>
                                        <p:tgtEl>
                                          <p:spTgt spid="522">
                                            <p:txEl>
                                              <p:pRg st="1" end="1"/>
                                            </p:txEl>
                                          </p:spTgt>
                                        </p:tgtEl>
                                      </p:cBhvr>
                                      <p:to x="100000" y="95000"/>
                                    </p:animScale>
                                    <p:animScale>
                                      <p:cBhvr>
                                        <p:cTn id="54" dur="42" decel="50000" fill="hold">
                                          <p:stCondLst>
                                            <p:cond delay="459"/>
                                          </p:stCondLst>
                                        </p:cTn>
                                        <p:tgtEl>
                                          <p:spTgt spid="522">
                                            <p:txEl>
                                              <p:pRg st="1" end="1"/>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8" fill="hold" grpId="1" nodeType="clickEffect">
                                  <p:stCondLst>
                                    <p:cond delay="0"/>
                                  </p:stCondLst>
                                  <p:iterate type="lt">
                                    <p:tmAbs val="0"/>
                                  </p:iterate>
                                  <p:childTnLst>
                                    <p:set>
                                      <p:cBhvr>
                                        <p:cTn id="58" fill="hold"/>
                                        <p:tgtEl>
                                          <p:spTgt spid="522">
                                            <p:txEl>
                                              <p:pRg st="2" end="2"/>
                                            </p:txEl>
                                          </p:spTgt>
                                        </p:tgtEl>
                                        <p:attrNameLst>
                                          <p:attrName>style.visibility</p:attrName>
                                        </p:attrNameLst>
                                      </p:cBhvr>
                                      <p:to>
                                        <p:strVal val="visible"/>
                                      </p:to>
                                    </p:set>
                                    <p:animEffect transition="in" filter="wipe(down)">
                                      <p:cBhvr>
                                        <p:cTn id="59" dur="145">
                                          <p:stCondLst>
                                            <p:cond delay="0"/>
                                          </p:stCondLst>
                                        </p:cTn>
                                        <p:tgtEl>
                                          <p:spTgt spid="522">
                                            <p:txEl>
                                              <p:pRg st="2" end="2"/>
                                            </p:txEl>
                                          </p:spTgt>
                                        </p:tgtEl>
                                      </p:cBhvr>
                                    </p:animEffect>
                                    <p:anim calcmode="lin" valueType="num">
                                      <p:cBhvr>
                                        <p:cTn id="60" dur="456" fill="hold" tmFilter="0,0; 0.14,0.36; 0.43,0.73; 0.71,0.91; 1.0,1.0">
                                          <p:stCondLst>
                                            <p:cond delay="0"/>
                                          </p:stCondLst>
                                        </p:cTn>
                                        <p:tgtEl>
                                          <p:spTgt spid="522">
                                            <p:txEl>
                                              <p:pRg st="2" end="2"/>
                                            </p:txEl>
                                          </p:spTgt>
                                        </p:tgtEl>
                                        <p:attrNameLst>
                                          <p:attrName>ppt_x</p:attrName>
                                        </p:attrNameLst>
                                      </p:cBhvr>
                                      <p:tavLst>
                                        <p:tav tm="0">
                                          <p:val>
                                            <p:strVal val="#ppt_x-0.25"/>
                                          </p:val>
                                        </p:tav>
                                        <p:tav tm="100000">
                                          <p:val>
                                            <p:strVal val="#ppt_x"/>
                                          </p:val>
                                        </p:tav>
                                      </p:tavLst>
                                    </p:anim>
                                    <p:anim calcmode="lin" valueType="num">
                                      <p:cBhvr>
                                        <p:cTn id="61" dur="166" fill="hold" tmFilter="0.0,0.0; 0.25,0.07; 0.50,0.2; 0.75,0.467; 1.0,1.0">
                                          <p:stCondLst>
                                            <p:cond delay="0"/>
                                          </p:stCondLst>
                                        </p:cTn>
                                        <p:tgtEl>
                                          <p:spTgt spid="522">
                                            <p:txEl>
                                              <p:pRg st="2" end="2"/>
                                            </p:txEl>
                                          </p:spTgt>
                                        </p:tgtEl>
                                        <p:attrNameLst>
                                          <p:attrName>ppt_y</p:attrName>
                                        </p:attrNameLst>
                                      </p:cBhvr>
                                      <p:tavLst>
                                        <p:tav tm="0" fmla="#ppt_y-sin(pi*$)/3">
                                          <p:val>
                                            <p:fltVal val="0.5"/>
                                          </p:val>
                                        </p:tav>
                                        <p:tav tm="100000">
                                          <p:val>
                                            <p:fltVal val="1"/>
                                          </p:val>
                                        </p:tav>
                                      </p:tavLst>
                                    </p:anim>
                                    <p:anim calcmode="lin" valueType="num">
                                      <p:cBhvr>
                                        <p:cTn id="62" dur="166" fill="hold" tmFilter="0, 0; 0.125,0.2665; 0.25,0.4; 0.375,0.465; 0.5,0.5;  0.625,0.535; 0.75,0.6; 0.875,0.7335; 1,1">
                                          <p:stCondLst>
                                            <p:cond delay="166"/>
                                          </p:stCondLst>
                                        </p:cTn>
                                        <p:tgtEl>
                                          <p:spTgt spid="522">
                                            <p:txEl>
                                              <p:pRg st="2" end="2"/>
                                            </p:txEl>
                                          </p:spTgt>
                                        </p:tgtEl>
                                        <p:attrNameLst>
                                          <p:attrName>ppt_y</p:attrName>
                                        </p:attrNameLst>
                                      </p:cBhvr>
                                      <p:tavLst>
                                        <p:tav tm="0" fmla="#ppt_y-sin(pi*$)/9">
                                          <p:val>
                                            <p:fltVal val="0"/>
                                          </p:val>
                                        </p:tav>
                                        <p:tav tm="100000">
                                          <p:val>
                                            <p:fltVal val="1"/>
                                          </p:val>
                                        </p:tav>
                                      </p:tavLst>
                                    </p:anim>
                                    <p:anim calcmode="lin" valueType="num">
                                      <p:cBhvr>
                                        <p:cTn id="63" dur="83" fill="hold" tmFilter="0, 0; 0.125,0.2665; 0.25,0.4; 0.375,0.465; 0.5,0.5;  0.625,0.535; 0.75,0.6; 0.875,0.7335; 1,1">
                                          <p:stCondLst>
                                            <p:cond delay="331"/>
                                          </p:stCondLst>
                                        </p:cTn>
                                        <p:tgtEl>
                                          <p:spTgt spid="522">
                                            <p:txEl>
                                              <p:pRg st="2" end="2"/>
                                            </p:txEl>
                                          </p:spTgt>
                                        </p:tgtEl>
                                        <p:attrNameLst>
                                          <p:attrName>ppt_y</p:attrName>
                                        </p:attrNameLst>
                                      </p:cBhvr>
                                      <p:tavLst>
                                        <p:tav tm="0" fmla="#ppt_y-sin(pi*$)/27">
                                          <p:val>
                                            <p:fltVal val="0"/>
                                          </p:val>
                                        </p:tav>
                                        <p:tav tm="100000">
                                          <p:val>
                                            <p:fltVal val="1"/>
                                          </p:val>
                                        </p:tav>
                                      </p:tavLst>
                                    </p:anim>
                                    <p:anim calcmode="lin" valueType="num">
                                      <p:cBhvr>
                                        <p:cTn id="64" dur="41" fill="hold" tmFilter="0, 0; 0.125,0.2665; 0.25,0.4; 0.375,0.465; 0.5,0.5;  0.625,0.535; 0.75,0.6; 0.875,0.7335; 1,1">
                                          <p:stCondLst>
                                            <p:cond delay="414"/>
                                          </p:stCondLst>
                                        </p:cTn>
                                        <p:tgtEl>
                                          <p:spTgt spid="522">
                                            <p:txEl>
                                              <p:pRg st="2" end="2"/>
                                            </p:txEl>
                                          </p:spTgt>
                                        </p:tgtEl>
                                        <p:attrNameLst>
                                          <p:attrName>ppt_y</p:attrName>
                                        </p:attrNameLst>
                                      </p:cBhvr>
                                      <p:tavLst>
                                        <p:tav tm="0" fmla="#ppt_y-sin(pi*$)/81">
                                          <p:val>
                                            <p:fltVal val="0"/>
                                          </p:val>
                                        </p:tav>
                                        <p:tav tm="100000">
                                          <p:val>
                                            <p:fltVal val="1"/>
                                          </p:val>
                                        </p:tav>
                                      </p:tavLst>
                                    </p:anim>
                                    <p:animScale>
                                      <p:cBhvr>
                                        <p:cTn id="65" dur="7" fill="hold">
                                          <p:stCondLst>
                                            <p:cond delay="163"/>
                                          </p:stCondLst>
                                        </p:cTn>
                                        <p:tgtEl>
                                          <p:spTgt spid="522">
                                            <p:txEl>
                                              <p:pRg st="2" end="2"/>
                                            </p:txEl>
                                          </p:spTgt>
                                        </p:tgtEl>
                                      </p:cBhvr>
                                      <p:to x="100000" y="60000"/>
                                    </p:animScale>
                                    <p:animScale>
                                      <p:cBhvr>
                                        <p:cTn id="66" dur="42" decel="50000" fill="hold">
                                          <p:stCondLst>
                                            <p:cond delay="169"/>
                                          </p:stCondLst>
                                        </p:cTn>
                                        <p:tgtEl>
                                          <p:spTgt spid="522">
                                            <p:txEl>
                                              <p:pRg st="2" end="2"/>
                                            </p:txEl>
                                          </p:spTgt>
                                        </p:tgtEl>
                                      </p:cBhvr>
                                      <p:to x="100000" y="100000"/>
                                    </p:animScale>
                                    <p:animScale>
                                      <p:cBhvr>
                                        <p:cTn id="67" dur="7" decel="50000" fill="hold">
                                          <p:stCondLst>
                                            <p:cond delay="328"/>
                                          </p:stCondLst>
                                        </p:cTn>
                                        <p:tgtEl>
                                          <p:spTgt spid="522">
                                            <p:txEl>
                                              <p:pRg st="2" end="2"/>
                                            </p:txEl>
                                          </p:spTgt>
                                        </p:tgtEl>
                                      </p:cBhvr>
                                      <p:to x="100000" y="80000"/>
                                    </p:animScale>
                                    <p:animScale>
                                      <p:cBhvr>
                                        <p:cTn id="68" dur="42" decel="50000" fill="hold">
                                          <p:stCondLst>
                                            <p:cond delay="335"/>
                                          </p:stCondLst>
                                        </p:cTn>
                                        <p:tgtEl>
                                          <p:spTgt spid="522">
                                            <p:txEl>
                                              <p:pRg st="2" end="2"/>
                                            </p:txEl>
                                          </p:spTgt>
                                        </p:tgtEl>
                                      </p:cBhvr>
                                      <p:to x="100000" y="100000"/>
                                    </p:animScale>
                                    <p:animScale>
                                      <p:cBhvr>
                                        <p:cTn id="69" dur="7" decel="50000" fill="hold">
                                          <p:stCondLst>
                                            <p:cond delay="411"/>
                                          </p:stCondLst>
                                        </p:cTn>
                                        <p:tgtEl>
                                          <p:spTgt spid="522">
                                            <p:txEl>
                                              <p:pRg st="2" end="2"/>
                                            </p:txEl>
                                          </p:spTgt>
                                        </p:tgtEl>
                                      </p:cBhvr>
                                      <p:to x="100000" y="90000"/>
                                    </p:animScale>
                                    <p:animScale>
                                      <p:cBhvr>
                                        <p:cTn id="70" dur="42" decel="50000" fill="hold">
                                          <p:stCondLst>
                                            <p:cond delay="417"/>
                                          </p:stCondLst>
                                        </p:cTn>
                                        <p:tgtEl>
                                          <p:spTgt spid="522">
                                            <p:txEl>
                                              <p:pRg st="2" end="2"/>
                                            </p:txEl>
                                          </p:spTgt>
                                        </p:tgtEl>
                                      </p:cBhvr>
                                      <p:to x="100000" y="100000"/>
                                    </p:animScale>
                                    <p:animScale>
                                      <p:cBhvr>
                                        <p:cTn id="71" dur="7" decel="50000" fill="hold">
                                          <p:stCondLst>
                                            <p:cond delay="452"/>
                                          </p:stCondLst>
                                        </p:cTn>
                                        <p:tgtEl>
                                          <p:spTgt spid="522">
                                            <p:txEl>
                                              <p:pRg st="2" end="2"/>
                                            </p:txEl>
                                          </p:spTgt>
                                        </p:tgtEl>
                                      </p:cBhvr>
                                      <p:to x="100000" y="95000"/>
                                    </p:animScale>
                                    <p:animScale>
                                      <p:cBhvr>
                                        <p:cTn id="72" dur="42" decel="50000" fill="hold">
                                          <p:stCondLst>
                                            <p:cond delay="459"/>
                                          </p:stCondLst>
                                        </p:cTn>
                                        <p:tgtEl>
                                          <p:spTgt spid="522">
                                            <p:txEl>
                                              <p:pRg st="2" end="2"/>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8" fill="hold" grpId="1" nodeType="clickEffect">
                                  <p:stCondLst>
                                    <p:cond delay="0"/>
                                  </p:stCondLst>
                                  <p:iterate type="lt">
                                    <p:tmAbs val="0"/>
                                  </p:iterate>
                                  <p:childTnLst>
                                    <p:set>
                                      <p:cBhvr>
                                        <p:cTn id="76" fill="hold"/>
                                        <p:tgtEl>
                                          <p:spTgt spid="522">
                                            <p:txEl>
                                              <p:pRg st="3" end="3"/>
                                            </p:txEl>
                                          </p:spTgt>
                                        </p:tgtEl>
                                        <p:attrNameLst>
                                          <p:attrName>style.visibility</p:attrName>
                                        </p:attrNameLst>
                                      </p:cBhvr>
                                      <p:to>
                                        <p:strVal val="visible"/>
                                      </p:to>
                                    </p:set>
                                    <p:animEffect transition="in" filter="wipe(down)">
                                      <p:cBhvr>
                                        <p:cTn id="77" dur="145">
                                          <p:stCondLst>
                                            <p:cond delay="0"/>
                                          </p:stCondLst>
                                        </p:cTn>
                                        <p:tgtEl>
                                          <p:spTgt spid="522">
                                            <p:txEl>
                                              <p:pRg st="3" end="3"/>
                                            </p:txEl>
                                          </p:spTgt>
                                        </p:tgtEl>
                                      </p:cBhvr>
                                    </p:animEffect>
                                    <p:anim calcmode="lin" valueType="num">
                                      <p:cBhvr>
                                        <p:cTn id="78" dur="456" fill="hold" tmFilter="0,0; 0.14,0.36; 0.43,0.73; 0.71,0.91; 1.0,1.0">
                                          <p:stCondLst>
                                            <p:cond delay="0"/>
                                          </p:stCondLst>
                                        </p:cTn>
                                        <p:tgtEl>
                                          <p:spTgt spid="522">
                                            <p:txEl>
                                              <p:pRg st="3" end="3"/>
                                            </p:txEl>
                                          </p:spTgt>
                                        </p:tgtEl>
                                        <p:attrNameLst>
                                          <p:attrName>ppt_x</p:attrName>
                                        </p:attrNameLst>
                                      </p:cBhvr>
                                      <p:tavLst>
                                        <p:tav tm="0">
                                          <p:val>
                                            <p:strVal val="#ppt_x-0.25"/>
                                          </p:val>
                                        </p:tav>
                                        <p:tav tm="100000">
                                          <p:val>
                                            <p:strVal val="#ppt_x"/>
                                          </p:val>
                                        </p:tav>
                                      </p:tavLst>
                                    </p:anim>
                                    <p:anim calcmode="lin" valueType="num">
                                      <p:cBhvr>
                                        <p:cTn id="79" dur="166" fill="hold" tmFilter="0.0,0.0; 0.25,0.07; 0.50,0.2; 0.75,0.467; 1.0,1.0">
                                          <p:stCondLst>
                                            <p:cond delay="0"/>
                                          </p:stCondLst>
                                        </p:cTn>
                                        <p:tgtEl>
                                          <p:spTgt spid="522">
                                            <p:txEl>
                                              <p:pRg st="3" end="3"/>
                                            </p:txEl>
                                          </p:spTgt>
                                        </p:tgtEl>
                                        <p:attrNameLst>
                                          <p:attrName>ppt_y</p:attrName>
                                        </p:attrNameLst>
                                      </p:cBhvr>
                                      <p:tavLst>
                                        <p:tav tm="0" fmla="#ppt_y-sin(pi*$)/3">
                                          <p:val>
                                            <p:fltVal val="0.5"/>
                                          </p:val>
                                        </p:tav>
                                        <p:tav tm="100000">
                                          <p:val>
                                            <p:fltVal val="1"/>
                                          </p:val>
                                        </p:tav>
                                      </p:tavLst>
                                    </p:anim>
                                    <p:anim calcmode="lin" valueType="num">
                                      <p:cBhvr>
                                        <p:cTn id="80" dur="166" fill="hold" tmFilter="0, 0; 0.125,0.2665; 0.25,0.4; 0.375,0.465; 0.5,0.5;  0.625,0.535; 0.75,0.6; 0.875,0.7335; 1,1">
                                          <p:stCondLst>
                                            <p:cond delay="166"/>
                                          </p:stCondLst>
                                        </p:cTn>
                                        <p:tgtEl>
                                          <p:spTgt spid="522">
                                            <p:txEl>
                                              <p:pRg st="3" end="3"/>
                                            </p:txEl>
                                          </p:spTgt>
                                        </p:tgtEl>
                                        <p:attrNameLst>
                                          <p:attrName>ppt_y</p:attrName>
                                        </p:attrNameLst>
                                      </p:cBhvr>
                                      <p:tavLst>
                                        <p:tav tm="0" fmla="#ppt_y-sin(pi*$)/9">
                                          <p:val>
                                            <p:fltVal val="0"/>
                                          </p:val>
                                        </p:tav>
                                        <p:tav tm="100000">
                                          <p:val>
                                            <p:fltVal val="1"/>
                                          </p:val>
                                        </p:tav>
                                      </p:tavLst>
                                    </p:anim>
                                    <p:anim calcmode="lin" valueType="num">
                                      <p:cBhvr>
                                        <p:cTn id="81" dur="83" fill="hold" tmFilter="0, 0; 0.125,0.2665; 0.25,0.4; 0.375,0.465; 0.5,0.5;  0.625,0.535; 0.75,0.6; 0.875,0.7335; 1,1">
                                          <p:stCondLst>
                                            <p:cond delay="331"/>
                                          </p:stCondLst>
                                        </p:cTn>
                                        <p:tgtEl>
                                          <p:spTgt spid="522">
                                            <p:txEl>
                                              <p:pRg st="3" end="3"/>
                                            </p:txEl>
                                          </p:spTgt>
                                        </p:tgtEl>
                                        <p:attrNameLst>
                                          <p:attrName>ppt_y</p:attrName>
                                        </p:attrNameLst>
                                      </p:cBhvr>
                                      <p:tavLst>
                                        <p:tav tm="0" fmla="#ppt_y-sin(pi*$)/27">
                                          <p:val>
                                            <p:fltVal val="0"/>
                                          </p:val>
                                        </p:tav>
                                        <p:tav tm="100000">
                                          <p:val>
                                            <p:fltVal val="1"/>
                                          </p:val>
                                        </p:tav>
                                      </p:tavLst>
                                    </p:anim>
                                    <p:anim calcmode="lin" valueType="num">
                                      <p:cBhvr>
                                        <p:cTn id="82" dur="41" fill="hold" tmFilter="0, 0; 0.125,0.2665; 0.25,0.4; 0.375,0.465; 0.5,0.5;  0.625,0.535; 0.75,0.6; 0.875,0.7335; 1,1">
                                          <p:stCondLst>
                                            <p:cond delay="414"/>
                                          </p:stCondLst>
                                        </p:cTn>
                                        <p:tgtEl>
                                          <p:spTgt spid="522">
                                            <p:txEl>
                                              <p:pRg st="3" end="3"/>
                                            </p:txEl>
                                          </p:spTgt>
                                        </p:tgtEl>
                                        <p:attrNameLst>
                                          <p:attrName>ppt_y</p:attrName>
                                        </p:attrNameLst>
                                      </p:cBhvr>
                                      <p:tavLst>
                                        <p:tav tm="0" fmla="#ppt_y-sin(pi*$)/81">
                                          <p:val>
                                            <p:fltVal val="0"/>
                                          </p:val>
                                        </p:tav>
                                        <p:tav tm="100000">
                                          <p:val>
                                            <p:fltVal val="1"/>
                                          </p:val>
                                        </p:tav>
                                      </p:tavLst>
                                    </p:anim>
                                    <p:animScale>
                                      <p:cBhvr>
                                        <p:cTn id="83" dur="7" fill="hold">
                                          <p:stCondLst>
                                            <p:cond delay="163"/>
                                          </p:stCondLst>
                                        </p:cTn>
                                        <p:tgtEl>
                                          <p:spTgt spid="522">
                                            <p:txEl>
                                              <p:pRg st="3" end="3"/>
                                            </p:txEl>
                                          </p:spTgt>
                                        </p:tgtEl>
                                      </p:cBhvr>
                                      <p:to x="100000" y="60000"/>
                                    </p:animScale>
                                    <p:animScale>
                                      <p:cBhvr>
                                        <p:cTn id="84" dur="42" decel="50000" fill="hold">
                                          <p:stCondLst>
                                            <p:cond delay="169"/>
                                          </p:stCondLst>
                                        </p:cTn>
                                        <p:tgtEl>
                                          <p:spTgt spid="522">
                                            <p:txEl>
                                              <p:pRg st="3" end="3"/>
                                            </p:txEl>
                                          </p:spTgt>
                                        </p:tgtEl>
                                      </p:cBhvr>
                                      <p:to x="100000" y="100000"/>
                                    </p:animScale>
                                    <p:animScale>
                                      <p:cBhvr>
                                        <p:cTn id="85" dur="7" decel="50000" fill="hold">
                                          <p:stCondLst>
                                            <p:cond delay="328"/>
                                          </p:stCondLst>
                                        </p:cTn>
                                        <p:tgtEl>
                                          <p:spTgt spid="522">
                                            <p:txEl>
                                              <p:pRg st="3" end="3"/>
                                            </p:txEl>
                                          </p:spTgt>
                                        </p:tgtEl>
                                      </p:cBhvr>
                                      <p:to x="100000" y="80000"/>
                                    </p:animScale>
                                    <p:animScale>
                                      <p:cBhvr>
                                        <p:cTn id="86" dur="42" decel="50000" fill="hold">
                                          <p:stCondLst>
                                            <p:cond delay="335"/>
                                          </p:stCondLst>
                                        </p:cTn>
                                        <p:tgtEl>
                                          <p:spTgt spid="522">
                                            <p:txEl>
                                              <p:pRg st="3" end="3"/>
                                            </p:txEl>
                                          </p:spTgt>
                                        </p:tgtEl>
                                      </p:cBhvr>
                                      <p:to x="100000" y="100000"/>
                                    </p:animScale>
                                    <p:animScale>
                                      <p:cBhvr>
                                        <p:cTn id="87" dur="7" decel="50000" fill="hold">
                                          <p:stCondLst>
                                            <p:cond delay="411"/>
                                          </p:stCondLst>
                                        </p:cTn>
                                        <p:tgtEl>
                                          <p:spTgt spid="522">
                                            <p:txEl>
                                              <p:pRg st="3" end="3"/>
                                            </p:txEl>
                                          </p:spTgt>
                                        </p:tgtEl>
                                      </p:cBhvr>
                                      <p:to x="100000" y="90000"/>
                                    </p:animScale>
                                    <p:animScale>
                                      <p:cBhvr>
                                        <p:cTn id="88" dur="42" decel="50000" fill="hold">
                                          <p:stCondLst>
                                            <p:cond delay="417"/>
                                          </p:stCondLst>
                                        </p:cTn>
                                        <p:tgtEl>
                                          <p:spTgt spid="522">
                                            <p:txEl>
                                              <p:pRg st="3" end="3"/>
                                            </p:txEl>
                                          </p:spTgt>
                                        </p:tgtEl>
                                      </p:cBhvr>
                                      <p:to x="100000" y="100000"/>
                                    </p:animScale>
                                    <p:animScale>
                                      <p:cBhvr>
                                        <p:cTn id="89" dur="7" decel="50000" fill="hold">
                                          <p:stCondLst>
                                            <p:cond delay="452"/>
                                          </p:stCondLst>
                                        </p:cTn>
                                        <p:tgtEl>
                                          <p:spTgt spid="522">
                                            <p:txEl>
                                              <p:pRg st="3" end="3"/>
                                            </p:txEl>
                                          </p:spTgt>
                                        </p:tgtEl>
                                      </p:cBhvr>
                                      <p:to x="100000" y="95000"/>
                                    </p:animScale>
                                    <p:animScale>
                                      <p:cBhvr>
                                        <p:cTn id="90" dur="42" decel="50000" fill="hold">
                                          <p:stCondLst>
                                            <p:cond delay="459"/>
                                          </p:stCondLst>
                                        </p:cTn>
                                        <p:tgtEl>
                                          <p:spTgt spid="522">
                                            <p:txEl>
                                              <p:pRg st="3" end="3"/>
                                            </p:txEl>
                                          </p:spTgt>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8" fill="hold" grpId="1" nodeType="clickEffect">
                                  <p:stCondLst>
                                    <p:cond delay="0"/>
                                  </p:stCondLst>
                                  <p:iterate type="lt">
                                    <p:tmAbs val="0"/>
                                  </p:iterate>
                                  <p:childTnLst>
                                    <p:set>
                                      <p:cBhvr>
                                        <p:cTn id="94" fill="hold"/>
                                        <p:tgtEl>
                                          <p:spTgt spid="522">
                                            <p:txEl>
                                              <p:pRg st="4" end="4"/>
                                            </p:txEl>
                                          </p:spTgt>
                                        </p:tgtEl>
                                        <p:attrNameLst>
                                          <p:attrName>style.visibility</p:attrName>
                                        </p:attrNameLst>
                                      </p:cBhvr>
                                      <p:to>
                                        <p:strVal val="visible"/>
                                      </p:to>
                                    </p:set>
                                    <p:animEffect transition="in" filter="wipe(down)">
                                      <p:cBhvr>
                                        <p:cTn id="95" dur="145">
                                          <p:stCondLst>
                                            <p:cond delay="0"/>
                                          </p:stCondLst>
                                        </p:cTn>
                                        <p:tgtEl>
                                          <p:spTgt spid="522">
                                            <p:txEl>
                                              <p:pRg st="4" end="4"/>
                                            </p:txEl>
                                          </p:spTgt>
                                        </p:tgtEl>
                                      </p:cBhvr>
                                    </p:animEffect>
                                    <p:anim calcmode="lin" valueType="num">
                                      <p:cBhvr>
                                        <p:cTn id="96" dur="456" fill="hold" tmFilter="0,0; 0.14,0.36; 0.43,0.73; 0.71,0.91; 1.0,1.0">
                                          <p:stCondLst>
                                            <p:cond delay="0"/>
                                          </p:stCondLst>
                                        </p:cTn>
                                        <p:tgtEl>
                                          <p:spTgt spid="522">
                                            <p:txEl>
                                              <p:pRg st="4" end="4"/>
                                            </p:txEl>
                                          </p:spTgt>
                                        </p:tgtEl>
                                        <p:attrNameLst>
                                          <p:attrName>ppt_x</p:attrName>
                                        </p:attrNameLst>
                                      </p:cBhvr>
                                      <p:tavLst>
                                        <p:tav tm="0">
                                          <p:val>
                                            <p:strVal val="#ppt_x-0.25"/>
                                          </p:val>
                                        </p:tav>
                                        <p:tav tm="100000">
                                          <p:val>
                                            <p:strVal val="#ppt_x"/>
                                          </p:val>
                                        </p:tav>
                                      </p:tavLst>
                                    </p:anim>
                                    <p:anim calcmode="lin" valueType="num">
                                      <p:cBhvr>
                                        <p:cTn id="97" dur="166" fill="hold" tmFilter="0.0,0.0; 0.25,0.07; 0.50,0.2; 0.75,0.467; 1.0,1.0">
                                          <p:stCondLst>
                                            <p:cond delay="0"/>
                                          </p:stCondLst>
                                        </p:cTn>
                                        <p:tgtEl>
                                          <p:spTgt spid="522">
                                            <p:txEl>
                                              <p:pRg st="4" end="4"/>
                                            </p:txEl>
                                          </p:spTgt>
                                        </p:tgtEl>
                                        <p:attrNameLst>
                                          <p:attrName>ppt_y</p:attrName>
                                        </p:attrNameLst>
                                      </p:cBhvr>
                                      <p:tavLst>
                                        <p:tav tm="0" fmla="#ppt_y-sin(pi*$)/3">
                                          <p:val>
                                            <p:fltVal val="0.5"/>
                                          </p:val>
                                        </p:tav>
                                        <p:tav tm="100000">
                                          <p:val>
                                            <p:fltVal val="1"/>
                                          </p:val>
                                        </p:tav>
                                      </p:tavLst>
                                    </p:anim>
                                    <p:anim calcmode="lin" valueType="num">
                                      <p:cBhvr>
                                        <p:cTn id="98" dur="166" fill="hold" tmFilter="0, 0; 0.125,0.2665; 0.25,0.4; 0.375,0.465; 0.5,0.5;  0.625,0.535; 0.75,0.6; 0.875,0.7335; 1,1">
                                          <p:stCondLst>
                                            <p:cond delay="166"/>
                                          </p:stCondLst>
                                        </p:cTn>
                                        <p:tgtEl>
                                          <p:spTgt spid="522">
                                            <p:txEl>
                                              <p:pRg st="4" end="4"/>
                                            </p:txEl>
                                          </p:spTgt>
                                        </p:tgtEl>
                                        <p:attrNameLst>
                                          <p:attrName>ppt_y</p:attrName>
                                        </p:attrNameLst>
                                      </p:cBhvr>
                                      <p:tavLst>
                                        <p:tav tm="0" fmla="#ppt_y-sin(pi*$)/9">
                                          <p:val>
                                            <p:fltVal val="0"/>
                                          </p:val>
                                        </p:tav>
                                        <p:tav tm="100000">
                                          <p:val>
                                            <p:fltVal val="1"/>
                                          </p:val>
                                        </p:tav>
                                      </p:tavLst>
                                    </p:anim>
                                    <p:anim calcmode="lin" valueType="num">
                                      <p:cBhvr>
                                        <p:cTn id="99" dur="83" fill="hold" tmFilter="0, 0; 0.125,0.2665; 0.25,0.4; 0.375,0.465; 0.5,0.5;  0.625,0.535; 0.75,0.6; 0.875,0.7335; 1,1">
                                          <p:stCondLst>
                                            <p:cond delay="331"/>
                                          </p:stCondLst>
                                        </p:cTn>
                                        <p:tgtEl>
                                          <p:spTgt spid="522">
                                            <p:txEl>
                                              <p:pRg st="4" end="4"/>
                                            </p:txEl>
                                          </p:spTgt>
                                        </p:tgtEl>
                                        <p:attrNameLst>
                                          <p:attrName>ppt_y</p:attrName>
                                        </p:attrNameLst>
                                      </p:cBhvr>
                                      <p:tavLst>
                                        <p:tav tm="0" fmla="#ppt_y-sin(pi*$)/27">
                                          <p:val>
                                            <p:fltVal val="0"/>
                                          </p:val>
                                        </p:tav>
                                        <p:tav tm="100000">
                                          <p:val>
                                            <p:fltVal val="1"/>
                                          </p:val>
                                        </p:tav>
                                      </p:tavLst>
                                    </p:anim>
                                    <p:anim calcmode="lin" valueType="num">
                                      <p:cBhvr>
                                        <p:cTn id="100" dur="41" fill="hold" tmFilter="0, 0; 0.125,0.2665; 0.25,0.4; 0.375,0.465; 0.5,0.5;  0.625,0.535; 0.75,0.6; 0.875,0.7335; 1,1">
                                          <p:stCondLst>
                                            <p:cond delay="414"/>
                                          </p:stCondLst>
                                        </p:cTn>
                                        <p:tgtEl>
                                          <p:spTgt spid="522">
                                            <p:txEl>
                                              <p:pRg st="4" end="4"/>
                                            </p:txEl>
                                          </p:spTgt>
                                        </p:tgtEl>
                                        <p:attrNameLst>
                                          <p:attrName>ppt_y</p:attrName>
                                        </p:attrNameLst>
                                      </p:cBhvr>
                                      <p:tavLst>
                                        <p:tav tm="0" fmla="#ppt_y-sin(pi*$)/81">
                                          <p:val>
                                            <p:fltVal val="0"/>
                                          </p:val>
                                        </p:tav>
                                        <p:tav tm="100000">
                                          <p:val>
                                            <p:fltVal val="1"/>
                                          </p:val>
                                        </p:tav>
                                      </p:tavLst>
                                    </p:anim>
                                    <p:animScale>
                                      <p:cBhvr>
                                        <p:cTn id="101" dur="7" fill="hold">
                                          <p:stCondLst>
                                            <p:cond delay="163"/>
                                          </p:stCondLst>
                                        </p:cTn>
                                        <p:tgtEl>
                                          <p:spTgt spid="522">
                                            <p:txEl>
                                              <p:pRg st="4" end="4"/>
                                            </p:txEl>
                                          </p:spTgt>
                                        </p:tgtEl>
                                      </p:cBhvr>
                                      <p:to x="100000" y="60000"/>
                                    </p:animScale>
                                    <p:animScale>
                                      <p:cBhvr>
                                        <p:cTn id="102" dur="42" decel="50000" fill="hold">
                                          <p:stCondLst>
                                            <p:cond delay="169"/>
                                          </p:stCondLst>
                                        </p:cTn>
                                        <p:tgtEl>
                                          <p:spTgt spid="522">
                                            <p:txEl>
                                              <p:pRg st="4" end="4"/>
                                            </p:txEl>
                                          </p:spTgt>
                                        </p:tgtEl>
                                      </p:cBhvr>
                                      <p:to x="100000" y="100000"/>
                                    </p:animScale>
                                    <p:animScale>
                                      <p:cBhvr>
                                        <p:cTn id="103" dur="7" decel="50000" fill="hold">
                                          <p:stCondLst>
                                            <p:cond delay="328"/>
                                          </p:stCondLst>
                                        </p:cTn>
                                        <p:tgtEl>
                                          <p:spTgt spid="522">
                                            <p:txEl>
                                              <p:pRg st="4" end="4"/>
                                            </p:txEl>
                                          </p:spTgt>
                                        </p:tgtEl>
                                      </p:cBhvr>
                                      <p:to x="100000" y="80000"/>
                                    </p:animScale>
                                    <p:animScale>
                                      <p:cBhvr>
                                        <p:cTn id="104" dur="42" decel="50000" fill="hold">
                                          <p:stCondLst>
                                            <p:cond delay="335"/>
                                          </p:stCondLst>
                                        </p:cTn>
                                        <p:tgtEl>
                                          <p:spTgt spid="522">
                                            <p:txEl>
                                              <p:pRg st="4" end="4"/>
                                            </p:txEl>
                                          </p:spTgt>
                                        </p:tgtEl>
                                      </p:cBhvr>
                                      <p:to x="100000" y="100000"/>
                                    </p:animScale>
                                    <p:animScale>
                                      <p:cBhvr>
                                        <p:cTn id="105" dur="7" decel="50000" fill="hold">
                                          <p:stCondLst>
                                            <p:cond delay="411"/>
                                          </p:stCondLst>
                                        </p:cTn>
                                        <p:tgtEl>
                                          <p:spTgt spid="522">
                                            <p:txEl>
                                              <p:pRg st="4" end="4"/>
                                            </p:txEl>
                                          </p:spTgt>
                                        </p:tgtEl>
                                      </p:cBhvr>
                                      <p:to x="100000" y="90000"/>
                                    </p:animScale>
                                    <p:animScale>
                                      <p:cBhvr>
                                        <p:cTn id="106" dur="42" decel="50000" fill="hold">
                                          <p:stCondLst>
                                            <p:cond delay="417"/>
                                          </p:stCondLst>
                                        </p:cTn>
                                        <p:tgtEl>
                                          <p:spTgt spid="522">
                                            <p:txEl>
                                              <p:pRg st="4" end="4"/>
                                            </p:txEl>
                                          </p:spTgt>
                                        </p:tgtEl>
                                      </p:cBhvr>
                                      <p:to x="100000" y="100000"/>
                                    </p:animScale>
                                    <p:animScale>
                                      <p:cBhvr>
                                        <p:cTn id="107" dur="7" decel="50000" fill="hold">
                                          <p:stCondLst>
                                            <p:cond delay="452"/>
                                          </p:stCondLst>
                                        </p:cTn>
                                        <p:tgtEl>
                                          <p:spTgt spid="522">
                                            <p:txEl>
                                              <p:pRg st="4" end="4"/>
                                            </p:txEl>
                                          </p:spTgt>
                                        </p:tgtEl>
                                      </p:cBhvr>
                                      <p:to x="100000" y="95000"/>
                                    </p:animScale>
                                    <p:animScale>
                                      <p:cBhvr>
                                        <p:cTn id="108" dur="42" decel="50000" fill="hold">
                                          <p:stCondLst>
                                            <p:cond delay="459"/>
                                          </p:stCondLst>
                                        </p:cTn>
                                        <p:tgtEl>
                                          <p:spTgt spid="522">
                                            <p:txEl>
                                              <p:pRg st="4" end="4"/>
                                            </p:txEl>
                                          </p:spTgt>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3" presetClass="entr" presetSubtype="16" fill="hold" grpId="2" nodeType="clickEffect">
                                  <p:stCondLst>
                                    <p:cond delay="0"/>
                                  </p:stCondLst>
                                  <p:iterate>
                                    <p:tmAbs val="0"/>
                                  </p:iterate>
                                  <p:childTnLst>
                                    <p:set>
                                      <p:cBhvr>
                                        <p:cTn id="112" fill="hold"/>
                                        <p:tgtEl>
                                          <p:spTgt spid="519"/>
                                        </p:tgtEl>
                                        <p:attrNameLst>
                                          <p:attrName>style.visibility</p:attrName>
                                        </p:attrNameLst>
                                      </p:cBhvr>
                                      <p:to>
                                        <p:strVal val="visible"/>
                                      </p:to>
                                    </p:set>
                                    <p:anim calcmode="lin" valueType="num">
                                      <p:cBhvr>
                                        <p:cTn id="113" dur="1000" fill="hold"/>
                                        <p:tgtEl>
                                          <p:spTgt spid="519"/>
                                        </p:tgtEl>
                                        <p:attrNameLst>
                                          <p:attrName>ppt_w</p:attrName>
                                        </p:attrNameLst>
                                      </p:cBhvr>
                                      <p:tavLst>
                                        <p:tav tm="0">
                                          <p:val>
                                            <p:fltVal val="0"/>
                                          </p:val>
                                        </p:tav>
                                        <p:tav tm="100000">
                                          <p:val>
                                            <p:strVal val="#ppt_w"/>
                                          </p:val>
                                        </p:tav>
                                      </p:tavLst>
                                    </p:anim>
                                    <p:anim calcmode="lin" valueType="num">
                                      <p:cBhvr>
                                        <p:cTn id="114" dur="1000" fill="hold"/>
                                        <p:tgtEl>
                                          <p:spTgt spid="519"/>
                                        </p:tgtEl>
                                        <p:attrNameLst>
                                          <p:attrName>ppt_h</p:attrName>
                                        </p:attrNameLst>
                                      </p:cBhvr>
                                      <p:tavLst>
                                        <p:tav tm="0">
                                          <p:val>
                                            <p:fltVal val="0"/>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3" nodeType="clickEffect">
                                  <p:stCondLst>
                                    <p:cond delay="0"/>
                                  </p:stCondLst>
                                  <p:iterate>
                                    <p:tmAbs val="0"/>
                                  </p:iterate>
                                  <p:childTnLst>
                                    <p:set>
                                      <p:cBhvr>
                                        <p:cTn id="118" fill="hold"/>
                                        <p:tgtEl>
                                          <p:spTgt spid="520"/>
                                        </p:tgtEl>
                                        <p:attrNameLst>
                                          <p:attrName>style.visibility</p:attrName>
                                        </p:attrNameLst>
                                      </p:cBhvr>
                                      <p:to>
                                        <p:strVal val="visible"/>
                                      </p:to>
                                    </p:set>
                                    <p:animEffect transition="in" filter="wipe(left)">
                                      <p:cBhvr>
                                        <p:cTn id="119" dur="1000"/>
                                        <p:tgtEl>
                                          <p:spTgt spid="520"/>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4" nodeType="clickEffect">
                                  <p:stCondLst>
                                    <p:cond delay="0"/>
                                  </p:stCondLst>
                                  <p:iterate>
                                    <p:tmAbs val="0"/>
                                  </p:iterate>
                                  <p:childTnLst>
                                    <p:set>
                                      <p:cBhvr>
                                        <p:cTn id="123" fill="hold"/>
                                        <p:tgtEl>
                                          <p:spTgt spid="523"/>
                                        </p:tgtEl>
                                        <p:attrNameLst>
                                          <p:attrName>style.visibility</p:attrName>
                                        </p:attrNameLst>
                                      </p:cBhvr>
                                      <p:to>
                                        <p:strVal val="visible"/>
                                      </p:to>
                                    </p:set>
                                    <p:animEffect transition="in" filter="wipe(left)">
                                      <p:cBhvr>
                                        <p:cTn id="124"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 grpId="2" animBg="1" advAuto="0"/>
      <p:bldP spid="520" grpId="3" animBg="1" advAuto="0"/>
      <p:bldP spid="522" grpId="1" build="p" bldLvl="5" animBg="1" advAuto="0"/>
      <p:bldP spid="523" grpId="4"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 name="errington.jpg"/>
          <p:cNvPicPr>
            <a:picLocks noGrp="1" noChangeAspect="1"/>
          </p:cNvPicPr>
          <p:nvPr>
            <p:ph type="pic" idx="13"/>
          </p:nvPr>
        </p:nvPicPr>
        <p:blipFill>
          <a:blip r:embed="rId2">
            <a:extLst/>
          </a:blip>
          <a:srcRect l="2937" r="3057"/>
          <a:stretch>
            <a:fillRect/>
          </a:stretch>
        </p:blipFill>
        <p:spPr>
          <a:xfrm>
            <a:off x="4953000" y="428490"/>
            <a:ext cx="3721100" cy="5476831"/>
          </a:xfrm>
          <a:prstGeom prst="rect">
            <a:avLst/>
          </a:prstGeom>
          <a:ln w="25400"/>
          <a:effectLst>
            <a:reflection stA="50000" endPos="40000" dir="5400000" sy="-100000" algn="bl" rotWithShape="0"/>
          </a:effectLst>
        </p:spPr>
      </p:pic>
      <p:sp>
        <p:nvSpPr>
          <p:cNvPr id="526" name="Shape 526"/>
          <p:cNvSpPr>
            <a:spLocks noGrp="1"/>
          </p:cNvSpPr>
          <p:nvPr>
            <p:ph type="title"/>
          </p:nvPr>
        </p:nvSpPr>
        <p:spPr>
          <a:xfrm>
            <a:off x="419100" y="-355600"/>
            <a:ext cx="4508500" cy="1282700"/>
          </a:xfrm>
          <a:prstGeom prst="rect">
            <a:avLst/>
          </a:prstGeom>
        </p:spPr>
        <p:txBody>
          <a:bodyPr/>
          <a:lstStyle>
            <a:lvl1pPr>
              <a:lnSpc>
                <a:spcPts val="3300"/>
              </a:lnSpc>
              <a:defRPr sz="2800"/>
            </a:lvl1pPr>
          </a:lstStyle>
          <a:p>
            <a:r>
              <a:t>Novel strains for screening </a:t>
            </a:r>
          </a:p>
        </p:txBody>
      </p:sp>
      <p:sp>
        <p:nvSpPr>
          <p:cNvPr id="527" name="Shape 527"/>
          <p:cNvSpPr>
            <a:spLocks noGrp="1"/>
          </p:cNvSpPr>
          <p:nvPr>
            <p:ph type="body" sz="half" idx="1"/>
          </p:nvPr>
        </p:nvSpPr>
        <p:spPr>
          <a:xfrm>
            <a:off x="495300" y="1079500"/>
            <a:ext cx="4013200" cy="6019800"/>
          </a:xfrm>
          <a:prstGeom prst="rect">
            <a:avLst/>
          </a:prstGeom>
        </p:spPr>
        <p:txBody>
          <a:bodyPr/>
          <a:lstStyle/>
          <a:p>
            <a:pPr>
              <a:lnSpc>
                <a:spcPts val="2400"/>
              </a:lnSpc>
              <a:defRPr sz="2000"/>
            </a:pPr>
            <a:r>
              <a:t>Once novel essential genes are identified, mutant strains are constructed that can act as reporters of inhibition.</a:t>
            </a:r>
          </a:p>
          <a:p>
            <a:pPr>
              <a:lnSpc>
                <a:spcPts val="2400"/>
              </a:lnSpc>
              <a:defRPr sz="2000"/>
            </a:pPr>
            <a:endParaRPr/>
          </a:p>
          <a:p>
            <a:pPr>
              <a:lnSpc>
                <a:spcPts val="2400"/>
              </a:lnSpc>
              <a:defRPr sz="2000"/>
            </a:pPr>
            <a:r>
              <a:t>Example: </a:t>
            </a:r>
            <a:r>
              <a:rPr i="1"/>
              <a:t>B. subtilis</a:t>
            </a:r>
            <a:r>
              <a:t> strain for reporting </a:t>
            </a:r>
            <a:r>
              <a:rPr i="1"/>
              <a:t>fts</a:t>
            </a:r>
            <a:r>
              <a:t>Z inhibition (</a:t>
            </a:r>
            <a:r>
              <a:rPr i="1">
                <a:latin typeface="Gill Sans"/>
                <a:ea typeface="Gill Sans"/>
                <a:cs typeface="Gill Sans"/>
                <a:sym typeface="Gill Sans"/>
              </a:rPr>
              <a:t>Novel Inhibitors of Bacterial Cytokinesis Identified by a Cell-based Antibiotic Screening Assay</a:t>
            </a:r>
            <a:r>
              <a:rPr>
                <a:latin typeface="Gill Sans"/>
                <a:ea typeface="Gill Sans"/>
                <a:cs typeface="Gill Sans"/>
                <a:sym typeface="Gill Sans"/>
              </a:rPr>
              <a:t>) </a:t>
            </a:r>
            <a:r>
              <a:t>on Blackboard</a:t>
            </a:r>
            <a:endParaRPr i="1">
              <a:latin typeface="Gill Sans"/>
              <a:ea typeface="Gill Sans"/>
              <a:cs typeface="Gill Sans"/>
              <a:sym typeface="Gill Sans"/>
            </a:endParaRPr>
          </a:p>
          <a:p>
            <a:pPr defTabSz="457200">
              <a:lnSpc>
                <a:spcPct val="100000"/>
              </a:lnSpc>
              <a:spcBef>
                <a:spcPts val="0"/>
              </a:spcBef>
              <a:tabLst/>
              <a:defRPr sz="2000">
                <a:solidFill>
                  <a:srgbClr val="000000"/>
                </a:solidFill>
                <a:latin typeface="Helvetica"/>
                <a:ea typeface="Helvetica"/>
                <a:cs typeface="Helvetica"/>
                <a:sym typeface="Helvetica"/>
              </a:defRPr>
            </a:pPr>
            <a:endParaRPr>
              <a:solidFill>
                <a:srgbClr val="FFFFFF"/>
              </a:solidFill>
              <a:latin typeface="+mn-lt"/>
              <a:ea typeface="+mn-ea"/>
              <a:cs typeface="+mn-cs"/>
              <a:sym typeface="Helvetica Neue"/>
            </a:endParaRPr>
          </a:p>
          <a:p>
            <a:pPr defTabSz="457200">
              <a:lnSpc>
                <a:spcPct val="100000"/>
              </a:lnSpc>
              <a:spcBef>
                <a:spcPts val="0"/>
              </a:spcBef>
              <a:tabLst/>
              <a:defRPr sz="2000">
                <a:solidFill>
                  <a:srgbClr val="000000"/>
                </a:solidFill>
                <a:latin typeface="Helvetica"/>
                <a:ea typeface="Helvetica"/>
                <a:cs typeface="Helvetica"/>
                <a:sym typeface="Helvetica"/>
              </a:defRPr>
            </a:pPr>
            <a:endParaRPr>
              <a:solidFill>
                <a:srgbClr val="FFFFFF"/>
              </a:solidFill>
              <a:latin typeface="+mn-lt"/>
              <a:ea typeface="+mn-ea"/>
              <a:cs typeface="+mn-cs"/>
              <a:sym typeface="Helvetica Neue"/>
            </a:endParaRPr>
          </a:p>
          <a:p>
            <a:pPr defTabSz="457200">
              <a:lnSpc>
                <a:spcPct val="100000"/>
              </a:lnSpc>
              <a:spcBef>
                <a:spcPts val="0"/>
              </a:spcBef>
              <a:tabLst/>
              <a:defRPr sz="2000">
                <a:solidFill>
                  <a:srgbClr val="000000"/>
                </a:solidFill>
                <a:latin typeface="Helvetica"/>
                <a:ea typeface="Helvetica"/>
                <a:cs typeface="Helvetica"/>
                <a:sym typeface="Helvetica"/>
              </a:defRPr>
            </a:pPr>
            <a:r>
              <a:rPr>
                <a:solidFill>
                  <a:srgbClr val="FFFFFF"/>
                </a:solidFill>
                <a:latin typeface="+mn-lt"/>
                <a:ea typeface="+mn-ea"/>
                <a:cs typeface="+mn-cs"/>
                <a:sym typeface="Helvetica Neue"/>
              </a:rPr>
              <a:t>Also construction of antisense reporter strains with improved sensitivity to inhibition (lectures to come)</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8" fill="hold" grpId="1" nodeType="clickEffect">
                                  <p:stCondLst>
                                    <p:cond delay="0"/>
                                  </p:stCondLst>
                                  <p:iterate type="lt">
                                    <p:tmAbs val="0"/>
                                  </p:iterate>
                                  <p:childTnLst>
                                    <p:set>
                                      <p:cBhvr>
                                        <p:cTn id="6" fill="hold"/>
                                        <p:tgtEl>
                                          <p:spTgt spid="527">
                                            <p:bg/>
                                          </p:spTgt>
                                        </p:tgtEl>
                                        <p:attrNameLst>
                                          <p:attrName>style.visibility</p:attrName>
                                        </p:attrNameLst>
                                      </p:cBhvr>
                                      <p:to>
                                        <p:strVal val="visible"/>
                                      </p:to>
                                    </p:set>
                                    <p:animEffect transition="in" filter="wipe(down)">
                                      <p:cBhvr>
                                        <p:cTn id="7" dur="145">
                                          <p:stCondLst>
                                            <p:cond delay="0"/>
                                          </p:stCondLst>
                                        </p:cTn>
                                        <p:tgtEl>
                                          <p:spTgt spid="527">
                                            <p:bg/>
                                          </p:spTgt>
                                        </p:tgtEl>
                                      </p:cBhvr>
                                    </p:animEffect>
                                    <p:anim calcmode="lin" valueType="num">
                                      <p:cBhvr>
                                        <p:cTn id="8" dur="456" fill="hold" tmFilter="0,0; 0.14,0.36; 0.43,0.73; 0.71,0.91; 1.0,1.0">
                                          <p:stCondLst>
                                            <p:cond delay="0"/>
                                          </p:stCondLst>
                                        </p:cTn>
                                        <p:tgtEl>
                                          <p:spTgt spid="527">
                                            <p:bg/>
                                          </p:spTgt>
                                        </p:tgtEl>
                                        <p:attrNameLst>
                                          <p:attrName>ppt_x</p:attrName>
                                        </p:attrNameLst>
                                      </p:cBhvr>
                                      <p:tavLst>
                                        <p:tav tm="0">
                                          <p:val>
                                            <p:strVal val="#ppt_x-0.25"/>
                                          </p:val>
                                        </p:tav>
                                        <p:tav tm="100000">
                                          <p:val>
                                            <p:strVal val="#ppt_x"/>
                                          </p:val>
                                        </p:tav>
                                      </p:tavLst>
                                    </p:anim>
                                    <p:anim calcmode="lin" valueType="num">
                                      <p:cBhvr>
                                        <p:cTn id="9" dur="166" fill="hold" tmFilter="0.0,0.0; 0.25,0.07; 0.50,0.2; 0.75,0.467; 1.0,1.0">
                                          <p:stCondLst>
                                            <p:cond delay="0"/>
                                          </p:stCondLst>
                                        </p:cTn>
                                        <p:tgtEl>
                                          <p:spTgt spid="527">
                                            <p:bg/>
                                          </p:spTgt>
                                        </p:tgtEl>
                                        <p:attrNameLst>
                                          <p:attrName>ppt_y</p:attrName>
                                        </p:attrNameLst>
                                      </p:cBhvr>
                                      <p:tavLst>
                                        <p:tav tm="0" fmla="#ppt_y-sin(pi*$)/3">
                                          <p:val>
                                            <p:fltVal val="0.5"/>
                                          </p:val>
                                        </p:tav>
                                        <p:tav tm="100000">
                                          <p:val>
                                            <p:fltVal val="1"/>
                                          </p:val>
                                        </p:tav>
                                      </p:tavLst>
                                    </p:anim>
                                    <p:anim calcmode="lin" valueType="num">
                                      <p:cBhvr>
                                        <p:cTn id="10" dur="166" fill="hold" tmFilter="0, 0; 0.125,0.2665; 0.25,0.4; 0.375,0.465; 0.5,0.5;  0.625,0.535; 0.75,0.6; 0.875,0.7335; 1,1">
                                          <p:stCondLst>
                                            <p:cond delay="166"/>
                                          </p:stCondLst>
                                        </p:cTn>
                                        <p:tgtEl>
                                          <p:spTgt spid="527">
                                            <p:bg/>
                                          </p:spTgt>
                                        </p:tgtEl>
                                        <p:attrNameLst>
                                          <p:attrName>ppt_y</p:attrName>
                                        </p:attrNameLst>
                                      </p:cBhvr>
                                      <p:tavLst>
                                        <p:tav tm="0" fmla="#ppt_y-sin(pi*$)/9">
                                          <p:val>
                                            <p:fltVal val="0"/>
                                          </p:val>
                                        </p:tav>
                                        <p:tav tm="100000">
                                          <p:val>
                                            <p:fltVal val="1"/>
                                          </p:val>
                                        </p:tav>
                                      </p:tavLst>
                                    </p:anim>
                                    <p:anim calcmode="lin" valueType="num">
                                      <p:cBhvr>
                                        <p:cTn id="11" dur="83" fill="hold" tmFilter="0, 0; 0.125,0.2665; 0.25,0.4; 0.375,0.465; 0.5,0.5;  0.625,0.535; 0.75,0.6; 0.875,0.7335; 1,1">
                                          <p:stCondLst>
                                            <p:cond delay="331"/>
                                          </p:stCondLst>
                                        </p:cTn>
                                        <p:tgtEl>
                                          <p:spTgt spid="527">
                                            <p:bg/>
                                          </p:spTgt>
                                        </p:tgtEl>
                                        <p:attrNameLst>
                                          <p:attrName>ppt_y</p:attrName>
                                        </p:attrNameLst>
                                      </p:cBhvr>
                                      <p:tavLst>
                                        <p:tav tm="0" fmla="#ppt_y-sin(pi*$)/27">
                                          <p:val>
                                            <p:fltVal val="0"/>
                                          </p:val>
                                        </p:tav>
                                        <p:tav tm="100000">
                                          <p:val>
                                            <p:fltVal val="1"/>
                                          </p:val>
                                        </p:tav>
                                      </p:tavLst>
                                    </p:anim>
                                    <p:anim calcmode="lin" valueType="num">
                                      <p:cBhvr>
                                        <p:cTn id="12" dur="41" fill="hold" tmFilter="0, 0; 0.125,0.2665; 0.25,0.4; 0.375,0.465; 0.5,0.5;  0.625,0.535; 0.75,0.6; 0.875,0.7335; 1,1">
                                          <p:stCondLst>
                                            <p:cond delay="414"/>
                                          </p:stCondLst>
                                        </p:cTn>
                                        <p:tgtEl>
                                          <p:spTgt spid="527">
                                            <p:bg/>
                                          </p:spTgt>
                                        </p:tgtEl>
                                        <p:attrNameLst>
                                          <p:attrName>ppt_y</p:attrName>
                                        </p:attrNameLst>
                                      </p:cBhvr>
                                      <p:tavLst>
                                        <p:tav tm="0" fmla="#ppt_y-sin(pi*$)/81">
                                          <p:val>
                                            <p:fltVal val="0"/>
                                          </p:val>
                                        </p:tav>
                                        <p:tav tm="100000">
                                          <p:val>
                                            <p:fltVal val="1"/>
                                          </p:val>
                                        </p:tav>
                                      </p:tavLst>
                                    </p:anim>
                                    <p:animScale>
                                      <p:cBhvr>
                                        <p:cTn id="13" dur="7" fill="hold">
                                          <p:stCondLst>
                                            <p:cond delay="163"/>
                                          </p:stCondLst>
                                        </p:cTn>
                                        <p:tgtEl>
                                          <p:spTgt spid="527">
                                            <p:bg/>
                                          </p:spTgt>
                                        </p:tgtEl>
                                      </p:cBhvr>
                                      <p:to x="100000" y="60000"/>
                                    </p:animScale>
                                    <p:animScale>
                                      <p:cBhvr>
                                        <p:cTn id="14" dur="42" decel="50000" fill="hold">
                                          <p:stCondLst>
                                            <p:cond delay="169"/>
                                          </p:stCondLst>
                                        </p:cTn>
                                        <p:tgtEl>
                                          <p:spTgt spid="527">
                                            <p:bg/>
                                          </p:spTgt>
                                        </p:tgtEl>
                                      </p:cBhvr>
                                      <p:to x="100000" y="100000"/>
                                    </p:animScale>
                                    <p:animScale>
                                      <p:cBhvr>
                                        <p:cTn id="15" dur="7" decel="50000" fill="hold">
                                          <p:stCondLst>
                                            <p:cond delay="328"/>
                                          </p:stCondLst>
                                        </p:cTn>
                                        <p:tgtEl>
                                          <p:spTgt spid="527">
                                            <p:bg/>
                                          </p:spTgt>
                                        </p:tgtEl>
                                      </p:cBhvr>
                                      <p:to x="100000" y="80000"/>
                                    </p:animScale>
                                    <p:animScale>
                                      <p:cBhvr>
                                        <p:cTn id="16" dur="42" decel="50000" fill="hold">
                                          <p:stCondLst>
                                            <p:cond delay="335"/>
                                          </p:stCondLst>
                                        </p:cTn>
                                        <p:tgtEl>
                                          <p:spTgt spid="527">
                                            <p:bg/>
                                          </p:spTgt>
                                        </p:tgtEl>
                                      </p:cBhvr>
                                      <p:to x="100000" y="100000"/>
                                    </p:animScale>
                                    <p:animScale>
                                      <p:cBhvr>
                                        <p:cTn id="17" dur="7" decel="50000" fill="hold">
                                          <p:stCondLst>
                                            <p:cond delay="411"/>
                                          </p:stCondLst>
                                        </p:cTn>
                                        <p:tgtEl>
                                          <p:spTgt spid="527">
                                            <p:bg/>
                                          </p:spTgt>
                                        </p:tgtEl>
                                      </p:cBhvr>
                                      <p:to x="100000" y="90000"/>
                                    </p:animScale>
                                    <p:animScale>
                                      <p:cBhvr>
                                        <p:cTn id="18" dur="42" decel="50000" fill="hold">
                                          <p:stCondLst>
                                            <p:cond delay="417"/>
                                          </p:stCondLst>
                                        </p:cTn>
                                        <p:tgtEl>
                                          <p:spTgt spid="527">
                                            <p:bg/>
                                          </p:spTgt>
                                        </p:tgtEl>
                                      </p:cBhvr>
                                      <p:to x="100000" y="100000"/>
                                    </p:animScale>
                                    <p:animScale>
                                      <p:cBhvr>
                                        <p:cTn id="19" dur="7" decel="50000" fill="hold">
                                          <p:stCondLst>
                                            <p:cond delay="452"/>
                                          </p:stCondLst>
                                        </p:cTn>
                                        <p:tgtEl>
                                          <p:spTgt spid="527">
                                            <p:bg/>
                                          </p:spTgt>
                                        </p:tgtEl>
                                      </p:cBhvr>
                                      <p:to x="100000" y="95000"/>
                                    </p:animScale>
                                    <p:animScale>
                                      <p:cBhvr>
                                        <p:cTn id="20" dur="42" decel="50000" fill="hold">
                                          <p:stCondLst>
                                            <p:cond delay="459"/>
                                          </p:stCondLst>
                                        </p:cTn>
                                        <p:tgtEl>
                                          <p:spTgt spid="527">
                                            <p:bg/>
                                          </p:spTgt>
                                        </p:tgtEl>
                                      </p:cBhvr>
                                      <p:to x="100000" y="100000"/>
                                    </p:animScale>
                                  </p:childTnLst>
                                </p:cTn>
                              </p:par>
                              <p:par>
                                <p:cTn id="21" presetID="26" presetClass="entr" presetSubtype="8" fill="hold" grpId="1" nodeType="withEffect">
                                  <p:stCondLst>
                                    <p:cond delay="0"/>
                                  </p:stCondLst>
                                  <p:iterate type="lt">
                                    <p:tmAbs val="0"/>
                                  </p:iterate>
                                  <p:childTnLst>
                                    <p:set>
                                      <p:cBhvr>
                                        <p:cTn id="22" fill="hold"/>
                                        <p:tgtEl>
                                          <p:spTgt spid="527">
                                            <p:txEl>
                                              <p:pRg st="0" end="0"/>
                                            </p:txEl>
                                          </p:spTgt>
                                        </p:tgtEl>
                                        <p:attrNameLst>
                                          <p:attrName>style.visibility</p:attrName>
                                        </p:attrNameLst>
                                      </p:cBhvr>
                                      <p:to>
                                        <p:strVal val="visible"/>
                                      </p:to>
                                    </p:set>
                                    <p:animEffect transition="in" filter="wipe(down)">
                                      <p:cBhvr>
                                        <p:cTn id="23" dur="145">
                                          <p:stCondLst>
                                            <p:cond delay="0"/>
                                          </p:stCondLst>
                                        </p:cTn>
                                        <p:tgtEl>
                                          <p:spTgt spid="527">
                                            <p:txEl>
                                              <p:pRg st="0" end="0"/>
                                            </p:txEl>
                                          </p:spTgt>
                                        </p:tgtEl>
                                      </p:cBhvr>
                                    </p:animEffect>
                                    <p:anim calcmode="lin" valueType="num">
                                      <p:cBhvr>
                                        <p:cTn id="24" dur="456" fill="hold" tmFilter="0,0; 0.14,0.36; 0.43,0.73; 0.71,0.91; 1.0,1.0">
                                          <p:stCondLst>
                                            <p:cond delay="0"/>
                                          </p:stCondLst>
                                        </p:cTn>
                                        <p:tgtEl>
                                          <p:spTgt spid="527">
                                            <p:txEl>
                                              <p:pRg st="0" end="0"/>
                                            </p:txEl>
                                          </p:spTgt>
                                        </p:tgtEl>
                                        <p:attrNameLst>
                                          <p:attrName>ppt_x</p:attrName>
                                        </p:attrNameLst>
                                      </p:cBhvr>
                                      <p:tavLst>
                                        <p:tav tm="0">
                                          <p:val>
                                            <p:strVal val="#ppt_x-0.25"/>
                                          </p:val>
                                        </p:tav>
                                        <p:tav tm="100000">
                                          <p:val>
                                            <p:strVal val="#ppt_x"/>
                                          </p:val>
                                        </p:tav>
                                      </p:tavLst>
                                    </p:anim>
                                    <p:anim calcmode="lin" valueType="num">
                                      <p:cBhvr>
                                        <p:cTn id="25" dur="166" fill="hold" tmFilter="0.0,0.0; 0.25,0.07; 0.50,0.2; 0.75,0.467; 1.0,1.0">
                                          <p:stCondLst>
                                            <p:cond delay="0"/>
                                          </p:stCondLst>
                                        </p:cTn>
                                        <p:tgtEl>
                                          <p:spTgt spid="527">
                                            <p:txEl>
                                              <p:pRg st="0" end="0"/>
                                            </p:txEl>
                                          </p:spTgt>
                                        </p:tgtEl>
                                        <p:attrNameLst>
                                          <p:attrName>ppt_y</p:attrName>
                                        </p:attrNameLst>
                                      </p:cBhvr>
                                      <p:tavLst>
                                        <p:tav tm="0" fmla="#ppt_y-sin(pi*$)/3">
                                          <p:val>
                                            <p:fltVal val="0.5"/>
                                          </p:val>
                                        </p:tav>
                                        <p:tav tm="100000">
                                          <p:val>
                                            <p:fltVal val="1"/>
                                          </p:val>
                                        </p:tav>
                                      </p:tavLst>
                                    </p:anim>
                                    <p:anim calcmode="lin" valueType="num">
                                      <p:cBhvr>
                                        <p:cTn id="26" dur="166" fill="hold" tmFilter="0, 0; 0.125,0.2665; 0.25,0.4; 0.375,0.465; 0.5,0.5;  0.625,0.535; 0.75,0.6; 0.875,0.7335; 1,1">
                                          <p:stCondLst>
                                            <p:cond delay="166"/>
                                          </p:stCondLst>
                                        </p:cTn>
                                        <p:tgtEl>
                                          <p:spTgt spid="527">
                                            <p:txEl>
                                              <p:pRg st="0" end="0"/>
                                            </p:txEl>
                                          </p:spTgt>
                                        </p:tgtEl>
                                        <p:attrNameLst>
                                          <p:attrName>ppt_y</p:attrName>
                                        </p:attrNameLst>
                                      </p:cBhvr>
                                      <p:tavLst>
                                        <p:tav tm="0" fmla="#ppt_y-sin(pi*$)/9">
                                          <p:val>
                                            <p:fltVal val="0"/>
                                          </p:val>
                                        </p:tav>
                                        <p:tav tm="100000">
                                          <p:val>
                                            <p:fltVal val="1"/>
                                          </p:val>
                                        </p:tav>
                                      </p:tavLst>
                                    </p:anim>
                                    <p:anim calcmode="lin" valueType="num">
                                      <p:cBhvr>
                                        <p:cTn id="27" dur="83" fill="hold" tmFilter="0, 0; 0.125,0.2665; 0.25,0.4; 0.375,0.465; 0.5,0.5;  0.625,0.535; 0.75,0.6; 0.875,0.7335; 1,1">
                                          <p:stCondLst>
                                            <p:cond delay="331"/>
                                          </p:stCondLst>
                                        </p:cTn>
                                        <p:tgtEl>
                                          <p:spTgt spid="527">
                                            <p:txEl>
                                              <p:pRg st="0" end="0"/>
                                            </p:txEl>
                                          </p:spTgt>
                                        </p:tgtEl>
                                        <p:attrNameLst>
                                          <p:attrName>ppt_y</p:attrName>
                                        </p:attrNameLst>
                                      </p:cBhvr>
                                      <p:tavLst>
                                        <p:tav tm="0" fmla="#ppt_y-sin(pi*$)/27">
                                          <p:val>
                                            <p:fltVal val="0"/>
                                          </p:val>
                                        </p:tav>
                                        <p:tav tm="100000">
                                          <p:val>
                                            <p:fltVal val="1"/>
                                          </p:val>
                                        </p:tav>
                                      </p:tavLst>
                                    </p:anim>
                                    <p:anim calcmode="lin" valueType="num">
                                      <p:cBhvr>
                                        <p:cTn id="28" dur="41" fill="hold" tmFilter="0, 0; 0.125,0.2665; 0.25,0.4; 0.375,0.465; 0.5,0.5;  0.625,0.535; 0.75,0.6; 0.875,0.7335; 1,1">
                                          <p:stCondLst>
                                            <p:cond delay="414"/>
                                          </p:stCondLst>
                                        </p:cTn>
                                        <p:tgtEl>
                                          <p:spTgt spid="527">
                                            <p:txEl>
                                              <p:pRg st="0" end="0"/>
                                            </p:txEl>
                                          </p:spTgt>
                                        </p:tgtEl>
                                        <p:attrNameLst>
                                          <p:attrName>ppt_y</p:attrName>
                                        </p:attrNameLst>
                                      </p:cBhvr>
                                      <p:tavLst>
                                        <p:tav tm="0" fmla="#ppt_y-sin(pi*$)/81">
                                          <p:val>
                                            <p:fltVal val="0"/>
                                          </p:val>
                                        </p:tav>
                                        <p:tav tm="100000">
                                          <p:val>
                                            <p:fltVal val="1"/>
                                          </p:val>
                                        </p:tav>
                                      </p:tavLst>
                                    </p:anim>
                                    <p:animScale>
                                      <p:cBhvr>
                                        <p:cTn id="29" dur="7" fill="hold">
                                          <p:stCondLst>
                                            <p:cond delay="163"/>
                                          </p:stCondLst>
                                        </p:cTn>
                                        <p:tgtEl>
                                          <p:spTgt spid="527">
                                            <p:txEl>
                                              <p:pRg st="0" end="0"/>
                                            </p:txEl>
                                          </p:spTgt>
                                        </p:tgtEl>
                                      </p:cBhvr>
                                      <p:to x="100000" y="60000"/>
                                    </p:animScale>
                                    <p:animScale>
                                      <p:cBhvr>
                                        <p:cTn id="30" dur="42" decel="50000" fill="hold">
                                          <p:stCondLst>
                                            <p:cond delay="169"/>
                                          </p:stCondLst>
                                        </p:cTn>
                                        <p:tgtEl>
                                          <p:spTgt spid="527">
                                            <p:txEl>
                                              <p:pRg st="0" end="0"/>
                                            </p:txEl>
                                          </p:spTgt>
                                        </p:tgtEl>
                                      </p:cBhvr>
                                      <p:to x="100000" y="100000"/>
                                    </p:animScale>
                                    <p:animScale>
                                      <p:cBhvr>
                                        <p:cTn id="31" dur="7" decel="50000" fill="hold">
                                          <p:stCondLst>
                                            <p:cond delay="328"/>
                                          </p:stCondLst>
                                        </p:cTn>
                                        <p:tgtEl>
                                          <p:spTgt spid="527">
                                            <p:txEl>
                                              <p:pRg st="0" end="0"/>
                                            </p:txEl>
                                          </p:spTgt>
                                        </p:tgtEl>
                                      </p:cBhvr>
                                      <p:to x="100000" y="80000"/>
                                    </p:animScale>
                                    <p:animScale>
                                      <p:cBhvr>
                                        <p:cTn id="32" dur="42" decel="50000" fill="hold">
                                          <p:stCondLst>
                                            <p:cond delay="335"/>
                                          </p:stCondLst>
                                        </p:cTn>
                                        <p:tgtEl>
                                          <p:spTgt spid="527">
                                            <p:txEl>
                                              <p:pRg st="0" end="0"/>
                                            </p:txEl>
                                          </p:spTgt>
                                        </p:tgtEl>
                                      </p:cBhvr>
                                      <p:to x="100000" y="100000"/>
                                    </p:animScale>
                                    <p:animScale>
                                      <p:cBhvr>
                                        <p:cTn id="33" dur="7" decel="50000" fill="hold">
                                          <p:stCondLst>
                                            <p:cond delay="411"/>
                                          </p:stCondLst>
                                        </p:cTn>
                                        <p:tgtEl>
                                          <p:spTgt spid="527">
                                            <p:txEl>
                                              <p:pRg st="0" end="0"/>
                                            </p:txEl>
                                          </p:spTgt>
                                        </p:tgtEl>
                                      </p:cBhvr>
                                      <p:to x="100000" y="90000"/>
                                    </p:animScale>
                                    <p:animScale>
                                      <p:cBhvr>
                                        <p:cTn id="34" dur="42" decel="50000" fill="hold">
                                          <p:stCondLst>
                                            <p:cond delay="417"/>
                                          </p:stCondLst>
                                        </p:cTn>
                                        <p:tgtEl>
                                          <p:spTgt spid="527">
                                            <p:txEl>
                                              <p:pRg st="0" end="0"/>
                                            </p:txEl>
                                          </p:spTgt>
                                        </p:tgtEl>
                                      </p:cBhvr>
                                      <p:to x="100000" y="100000"/>
                                    </p:animScale>
                                    <p:animScale>
                                      <p:cBhvr>
                                        <p:cTn id="35" dur="7" decel="50000" fill="hold">
                                          <p:stCondLst>
                                            <p:cond delay="452"/>
                                          </p:stCondLst>
                                        </p:cTn>
                                        <p:tgtEl>
                                          <p:spTgt spid="527">
                                            <p:txEl>
                                              <p:pRg st="0" end="0"/>
                                            </p:txEl>
                                          </p:spTgt>
                                        </p:tgtEl>
                                      </p:cBhvr>
                                      <p:to x="100000" y="95000"/>
                                    </p:animScale>
                                    <p:animScale>
                                      <p:cBhvr>
                                        <p:cTn id="36" dur="42" decel="50000" fill="hold">
                                          <p:stCondLst>
                                            <p:cond delay="459"/>
                                          </p:stCondLst>
                                        </p:cTn>
                                        <p:tgtEl>
                                          <p:spTgt spid="527">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8" fill="hold" grpId="1" nodeType="clickEffect">
                                  <p:stCondLst>
                                    <p:cond delay="0"/>
                                  </p:stCondLst>
                                  <p:iterate type="lt">
                                    <p:tmAbs val="0"/>
                                  </p:iterate>
                                  <p:childTnLst>
                                    <p:set>
                                      <p:cBhvr>
                                        <p:cTn id="40" fill="hold"/>
                                        <p:tgtEl>
                                          <p:spTgt spid="527">
                                            <p:txEl>
                                              <p:pRg st="1" end="1"/>
                                            </p:txEl>
                                          </p:spTgt>
                                        </p:tgtEl>
                                        <p:attrNameLst>
                                          <p:attrName>style.visibility</p:attrName>
                                        </p:attrNameLst>
                                      </p:cBhvr>
                                      <p:to>
                                        <p:strVal val="visible"/>
                                      </p:to>
                                    </p:set>
                                    <p:animEffect transition="in" filter="wipe(down)">
                                      <p:cBhvr>
                                        <p:cTn id="41" dur="145">
                                          <p:stCondLst>
                                            <p:cond delay="0"/>
                                          </p:stCondLst>
                                        </p:cTn>
                                        <p:tgtEl>
                                          <p:spTgt spid="527">
                                            <p:txEl>
                                              <p:pRg st="1" end="1"/>
                                            </p:txEl>
                                          </p:spTgt>
                                        </p:tgtEl>
                                      </p:cBhvr>
                                    </p:animEffect>
                                    <p:anim calcmode="lin" valueType="num">
                                      <p:cBhvr>
                                        <p:cTn id="42" dur="456" fill="hold" tmFilter="0,0; 0.14,0.36; 0.43,0.73; 0.71,0.91; 1.0,1.0">
                                          <p:stCondLst>
                                            <p:cond delay="0"/>
                                          </p:stCondLst>
                                        </p:cTn>
                                        <p:tgtEl>
                                          <p:spTgt spid="527">
                                            <p:txEl>
                                              <p:pRg st="1" end="1"/>
                                            </p:txEl>
                                          </p:spTgt>
                                        </p:tgtEl>
                                        <p:attrNameLst>
                                          <p:attrName>ppt_x</p:attrName>
                                        </p:attrNameLst>
                                      </p:cBhvr>
                                      <p:tavLst>
                                        <p:tav tm="0">
                                          <p:val>
                                            <p:strVal val="#ppt_x-0.25"/>
                                          </p:val>
                                        </p:tav>
                                        <p:tav tm="100000">
                                          <p:val>
                                            <p:strVal val="#ppt_x"/>
                                          </p:val>
                                        </p:tav>
                                      </p:tavLst>
                                    </p:anim>
                                    <p:anim calcmode="lin" valueType="num">
                                      <p:cBhvr>
                                        <p:cTn id="43" dur="166" fill="hold" tmFilter="0.0,0.0; 0.25,0.07; 0.50,0.2; 0.75,0.467; 1.0,1.0">
                                          <p:stCondLst>
                                            <p:cond delay="0"/>
                                          </p:stCondLst>
                                        </p:cTn>
                                        <p:tgtEl>
                                          <p:spTgt spid="527">
                                            <p:txEl>
                                              <p:pRg st="1" end="1"/>
                                            </p:txEl>
                                          </p:spTgt>
                                        </p:tgtEl>
                                        <p:attrNameLst>
                                          <p:attrName>ppt_y</p:attrName>
                                        </p:attrNameLst>
                                      </p:cBhvr>
                                      <p:tavLst>
                                        <p:tav tm="0" fmla="#ppt_y-sin(pi*$)/3">
                                          <p:val>
                                            <p:fltVal val="0.5"/>
                                          </p:val>
                                        </p:tav>
                                        <p:tav tm="100000">
                                          <p:val>
                                            <p:fltVal val="1"/>
                                          </p:val>
                                        </p:tav>
                                      </p:tavLst>
                                    </p:anim>
                                    <p:anim calcmode="lin" valueType="num">
                                      <p:cBhvr>
                                        <p:cTn id="44" dur="166" fill="hold" tmFilter="0, 0; 0.125,0.2665; 0.25,0.4; 0.375,0.465; 0.5,0.5;  0.625,0.535; 0.75,0.6; 0.875,0.7335; 1,1">
                                          <p:stCondLst>
                                            <p:cond delay="166"/>
                                          </p:stCondLst>
                                        </p:cTn>
                                        <p:tgtEl>
                                          <p:spTgt spid="527">
                                            <p:txEl>
                                              <p:pRg st="1" end="1"/>
                                            </p:txEl>
                                          </p:spTgt>
                                        </p:tgtEl>
                                        <p:attrNameLst>
                                          <p:attrName>ppt_y</p:attrName>
                                        </p:attrNameLst>
                                      </p:cBhvr>
                                      <p:tavLst>
                                        <p:tav tm="0" fmla="#ppt_y-sin(pi*$)/9">
                                          <p:val>
                                            <p:fltVal val="0"/>
                                          </p:val>
                                        </p:tav>
                                        <p:tav tm="100000">
                                          <p:val>
                                            <p:fltVal val="1"/>
                                          </p:val>
                                        </p:tav>
                                      </p:tavLst>
                                    </p:anim>
                                    <p:anim calcmode="lin" valueType="num">
                                      <p:cBhvr>
                                        <p:cTn id="45" dur="83" fill="hold" tmFilter="0, 0; 0.125,0.2665; 0.25,0.4; 0.375,0.465; 0.5,0.5;  0.625,0.535; 0.75,0.6; 0.875,0.7335; 1,1">
                                          <p:stCondLst>
                                            <p:cond delay="331"/>
                                          </p:stCondLst>
                                        </p:cTn>
                                        <p:tgtEl>
                                          <p:spTgt spid="527">
                                            <p:txEl>
                                              <p:pRg st="1" end="1"/>
                                            </p:txEl>
                                          </p:spTgt>
                                        </p:tgtEl>
                                        <p:attrNameLst>
                                          <p:attrName>ppt_y</p:attrName>
                                        </p:attrNameLst>
                                      </p:cBhvr>
                                      <p:tavLst>
                                        <p:tav tm="0" fmla="#ppt_y-sin(pi*$)/27">
                                          <p:val>
                                            <p:fltVal val="0"/>
                                          </p:val>
                                        </p:tav>
                                        <p:tav tm="100000">
                                          <p:val>
                                            <p:fltVal val="1"/>
                                          </p:val>
                                        </p:tav>
                                      </p:tavLst>
                                    </p:anim>
                                    <p:anim calcmode="lin" valueType="num">
                                      <p:cBhvr>
                                        <p:cTn id="46" dur="41" fill="hold" tmFilter="0, 0; 0.125,0.2665; 0.25,0.4; 0.375,0.465; 0.5,0.5;  0.625,0.535; 0.75,0.6; 0.875,0.7335; 1,1">
                                          <p:stCondLst>
                                            <p:cond delay="414"/>
                                          </p:stCondLst>
                                        </p:cTn>
                                        <p:tgtEl>
                                          <p:spTgt spid="527">
                                            <p:txEl>
                                              <p:pRg st="1" end="1"/>
                                            </p:txEl>
                                          </p:spTgt>
                                        </p:tgtEl>
                                        <p:attrNameLst>
                                          <p:attrName>ppt_y</p:attrName>
                                        </p:attrNameLst>
                                      </p:cBhvr>
                                      <p:tavLst>
                                        <p:tav tm="0" fmla="#ppt_y-sin(pi*$)/81">
                                          <p:val>
                                            <p:fltVal val="0"/>
                                          </p:val>
                                        </p:tav>
                                        <p:tav tm="100000">
                                          <p:val>
                                            <p:fltVal val="1"/>
                                          </p:val>
                                        </p:tav>
                                      </p:tavLst>
                                    </p:anim>
                                    <p:animScale>
                                      <p:cBhvr>
                                        <p:cTn id="47" dur="7" fill="hold">
                                          <p:stCondLst>
                                            <p:cond delay="163"/>
                                          </p:stCondLst>
                                        </p:cTn>
                                        <p:tgtEl>
                                          <p:spTgt spid="527">
                                            <p:txEl>
                                              <p:pRg st="1" end="1"/>
                                            </p:txEl>
                                          </p:spTgt>
                                        </p:tgtEl>
                                      </p:cBhvr>
                                      <p:to x="100000" y="60000"/>
                                    </p:animScale>
                                    <p:animScale>
                                      <p:cBhvr>
                                        <p:cTn id="48" dur="42" decel="50000" fill="hold">
                                          <p:stCondLst>
                                            <p:cond delay="169"/>
                                          </p:stCondLst>
                                        </p:cTn>
                                        <p:tgtEl>
                                          <p:spTgt spid="527">
                                            <p:txEl>
                                              <p:pRg st="1" end="1"/>
                                            </p:txEl>
                                          </p:spTgt>
                                        </p:tgtEl>
                                      </p:cBhvr>
                                      <p:to x="100000" y="100000"/>
                                    </p:animScale>
                                    <p:animScale>
                                      <p:cBhvr>
                                        <p:cTn id="49" dur="7" decel="50000" fill="hold">
                                          <p:stCondLst>
                                            <p:cond delay="328"/>
                                          </p:stCondLst>
                                        </p:cTn>
                                        <p:tgtEl>
                                          <p:spTgt spid="527">
                                            <p:txEl>
                                              <p:pRg st="1" end="1"/>
                                            </p:txEl>
                                          </p:spTgt>
                                        </p:tgtEl>
                                      </p:cBhvr>
                                      <p:to x="100000" y="80000"/>
                                    </p:animScale>
                                    <p:animScale>
                                      <p:cBhvr>
                                        <p:cTn id="50" dur="42" decel="50000" fill="hold">
                                          <p:stCondLst>
                                            <p:cond delay="335"/>
                                          </p:stCondLst>
                                        </p:cTn>
                                        <p:tgtEl>
                                          <p:spTgt spid="527">
                                            <p:txEl>
                                              <p:pRg st="1" end="1"/>
                                            </p:txEl>
                                          </p:spTgt>
                                        </p:tgtEl>
                                      </p:cBhvr>
                                      <p:to x="100000" y="100000"/>
                                    </p:animScale>
                                    <p:animScale>
                                      <p:cBhvr>
                                        <p:cTn id="51" dur="7" decel="50000" fill="hold">
                                          <p:stCondLst>
                                            <p:cond delay="411"/>
                                          </p:stCondLst>
                                        </p:cTn>
                                        <p:tgtEl>
                                          <p:spTgt spid="527">
                                            <p:txEl>
                                              <p:pRg st="1" end="1"/>
                                            </p:txEl>
                                          </p:spTgt>
                                        </p:tgtEl>
                                      </p:cBhvr>
                                      <p:to x="100000" y="90000"/>
                                    </p:animScale>
                                    <p:animScale>
                                      <p:cBhvr>
                                        <p:cTn id="52" dur="42" decel="50000" fill="hold">
                                          <p:stCondLst>
                                            <p:cond delay="417"/>
                                          </p:stCondLst>
                                        </p:cTn>
                                        <p:tgtEl>
                                          <p:spTgt spid="527">
                                            <p:txEl>
                                              <p:pRg st="1" end="1"/>
                                            </p:txEl>
                                          </p:spTgt>
                                        </p:tgtEl>
                                      </p:cBhvr>
                                      <p:to x="100000" y="100000"/>
                                    </p:animScale>
                                    <p:animScale>
                                      <p:cBhvr>
                                        <p:cTn id="53" dur="7" decel="50000" fill="hold">
                                          <p:stCondLst>
                                            <p:cond delay="452"/>
                                          </p:stCondLst>
                                        </p:cTn>
                                        <p:tgtEl>
                                          <p:spTgt spid="527">
                                            <p:txEl>
                                              <p:pRg st="1" end="1"/>
                                            </p:txEl>
                                          </p:spTgt>
                                        </p:tgtEl>
                                      </p:cBhvr>
                                      <p:to x="100000" y="95000"/>
                                    </p:animScale>
                                    <p:animScale>
                                      <p:cBhvr>
                                        <p:cTn id="54" dur="42" decel="50000" fill="hold">
                                          <p:stCondLst>
                                            <p:cond delay="459"/>
                                          </p:stCondLst>
                                        </p:cTn>
                                        <p:tgtEl>
                                          <p:spTgt spid="527">
                                            <p:txEl>
                                              <p:pRg st="1" end="1"/>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8" fill="hold" grpId="1" nodeType="clickEffect">
                                  <p:stCondLst>
                                    <p:cond delay="0"/>
                                  </p:stCondLst>
                                  <p:iterate type="lt">
                                    <p:tmAbs val="0"/>
                                  </p:iterate>
                                  <p:childTnLst>
                                    <p:set>
                                      <p:cBhvr>
                                        <p:cTn id="58" fill="hold"/>
                                        <p:tgtEl>
                                          <p:spTgt spid="527">
                                            <p:txEl>
                                              <p:pRg st="2" end="2"/>
                                            </p:txEl>
                                          </p:spTgt>
                                        </p:tgtEl>
                                        <p:attrNameLst>
                                          <p:attrName>style.visibility</p:attrName>
                                        </p:attrNameLst>
                                      </p:cBhvr>
                                      <p:to>
                                        <p:strVal val="visible"/>
                                      </p:to>
                                    </p:set>
                                    <p:animEffect transition="in" filter="wipe(down)">
                                      <p:cBhvr>
                                        <p:cTn id="59" dur="145">
                                          <p:stCondLst>
                                            <p:cond delay="0"/>
                                          </p:stCondLst>
                                        </p:cTn>
                                        <p:tgtEl>
                                          <p:spTgt spid="527">
                                            <p:txEl>
                                              <p:pRg st="2" end="2"/>
                                            </p:txEl>
                                          </p:spTgt>
                                        </p:tgtEl>
                                      </p:cBhvr>
                                    </p:animEffect>
                                    <p:anim calcmode="lin" valueType="num">
                                      <p:cBhvr>
                                        <p:cTn id="60" dur="456" fill="hold" tmFilter="0,0; 0.14,0.36; 0.43,0.73; 0.71,0.91; 1.0,1.0">
                                          <p:stCondLst>
                                            <p:cond delay="0"/>
                                          </p:stCondLst>
                                        </p:cTn>
                                        <p:tgtEl>
                                          <p:spTgt spid="527">
                                            <p:txEl>
                                              <p:pRg st="2" end="2"/>
                                            </p:txEl>
                                          </p:spTgt>
                                        </p:tgtEl>
                                        <p:attrNameLst>
                                          <p:attrName>ppt_x</p:attrName>
                                        </p:attrNameLst>
                                      </p:cBhvr>
                                      <p:tavLst>
                                        <p:tav tm="0">
                                          <p:val>
                                            <p:strVal val="#ppt_x-0.25"/>
                                          </p:val>
                                        </p:tav>
                                        <p:tav tm="100000">
                                          <p:val>
                                            <p:strVal val="#ppt_x"/>
                                          </p:val>
                                        </p:tav>
                                      </p:tavLst>
                                    </p:anim>
                                    <p:anim calcmode="lin" valueType="num">
                                      <p:cBhvr>
                                        <p:cTn id="61" dur="166" fill="hold" tmFilter="0.0,0.0; 0.25,0.07; 0.50,0.2; 0.75,0.467; 1.0,1.0">
                                          <p:stCondLst>
                                            <p:cond delay="0"/>
                                          </p:stCondLst>
                                        </p:cTn>
                                        <p:tgtEl>
                                          <p:spTgt spid="527">
                                            <p:txEl>
                                              <p:pRg st="2" end="2"/>
                                            </p:txEl>
                                          </p:spTgt>
                                        </p:tgtEl>
                                        <p:attrNameLst>
                                          <p:attrName>ppt_y</p:attrName>
                                        </p:attrNameLst>
                                      </p:cBhvr>
                                      <p:tavLst>
                                        <p:tav tm="0" fmla="#ppt_y-sin(pi*$)/3">
                                          <p:val>
                                            <p:fltVal val="0.5"/>
                                          </p:val>
                                        </p:tav>
                                        <p:tav tm="100000">
                                          <p:val>
                                            <p:fltVal val="1"/>
                                          </p:val>
                                        </p:tav>
                                      </p:tavLst>
                                    </p:anim>
                                    <p:anim calcmode="lin" valueType="num">
                                      <p:cBhvr>
                                        <p:cTn id="62" dur="166" fill="hold" tmFilter="0, 0; 0.125,0.2665; 0.25,0.4; 0.375,0.465; 0.5,0.5;  0.625,0.535; 0.75,0.6; 0.875,0.7335; 1,1">
                                          <p:stCondLst>
                                            <p:cond delay="166"/>
                                          </p:stCondLst>
                                        </p:cTn>
                                        <p:tgtEl>
                                          <p:spTgt spid="527">
                                            <p:txEl>
                                              <p:pRg st="2" end="2"/>
                                            </p:txEl>
                                          </p:spTgt>
                                        </p:tgtEl>
                                        <p:attrNameLst>
                                          <p:attrName>ppt_y</p:attrName>
                                        </p:attrNameLst>
                                      </p:cBhvr>
                                      <p:tavLst>
                                        <p:tav tm="0" fmla="#ppt_y-sin(pi*$)/9">
                                          <p:val>
                                            <p:fltVal val="0"/>
                                          </p:val>
                                        </p:tav>
                                        <p:tav tm="100000">
                                          <p:val>
                                            <p:fltVal val="1"/>
                                          </p:val>
                                        </p:tav>
                                      </p:tavLst>
                                    </p:anim>
                                    <p:anim calcmode="lin" valueType="num">
                                      <p:cBhvr>
                                        <p:cTn id="63" dur="83" fill="hold" tmFilter="0, 0; 0.125,0.2665; 0.25,0.4; 0.375,0.465; 0.5,0.5;  0.625,0.535; 0.75,0.6; 0.875,0.7335; 1,1">
                                          <p:stCondLst>
                                            <p:cond delay="331"/>
                                          </p:stCondLst>
                                        </p:cTn>
                                        <p:tgtEl>
                                          <p:spTgt spid="527">
                                            <p:txEl>
                                              <p:pRg st="2" end="2"/>
                                            </p:txEl>
                                          </p:spTgt>
                                        </p:tgtEl>
                                        <p:attrNameLst>
                                          <p:attrName>ppt_y</p:attrName>
                                        </p:attrNameLst>
                                      </p:cBhvr>
                                      <p:tavLst>
                                        <p:tav tm="0" fmla="#ppt_y-sin(pi*$)/27">
                                          <p:val>
                                            <p:fltVal val="0"/>
                                          </p:val>
                                        </p:tav>
                                        <p:tav tm="100000">
                                          <p:val>
                                            <p:fltVal val="1"/>
                                          </p:val>
                                        </p:tav>
                                      </p:tavLst>
                                    </p:anim>
                                    <p:anim calcmode="lin" valueType="num">
                                      <p:cBhvr>
                                        <p:cTn id="64" dur="41" fill="hold" tmFilter="0, 0; 0.125,0.2665; 0.25,0.4; 0.375,0.465; 0.5,0.5;  0.625,0.535; 0.75,0.6; 0.875,0.7335; 1,1">
                                          <p:stCondLst>
                                            <p:cond delay="414"/>
                                          </p:stCondLst>
                                        </p:cTn>
                                        <p:tgtEl>
                                          <p:spTgt spid="527">
                                            <p:txEl>
                                              <p:pRg st="2" end="2"/>
                                            </p:txEl>
                                          </p:spTgt>
                                        </p:tgtEl>
                                        <p:attrNameLst>
                                          <p:attrName>ppt_y</p:attrName>
                                        </p:attrNameLst>
                                      </p:cBhvr>
                                      <p:tavLst>
                                        <p:tav tm="0" fmla="#ppt_y-sin(pi*$)/81">
                                          <p:val>
                                            <p:fltVal val="0"/>
                                          </p:val>
                                        </p:tav>
                                        <p:tav tm="100000">
                                          <p:val>
                                            <p:fltVal val="1"/>
                                          </p:val>
                                        </p:tav>
                                      </p:tavLst>
                                    </p:anim>
                                    <p:animScale>
                                      <p:cBhvr>
                                        <p:cTn id="65" dur="7" fill="hold">
                                          <p:stCondLst>
                                            <p:cond delay="163"/>
                                          </p:stCondLst>
                                        </p:cTn>
                                        <p:tgtEl>
                                          <p:spTgt spid="527">
                                            <p:txEl>
                                              <p:pRg st="2" end="2"/>
                                            </p:txEl>
                                          </p:spTgt>
                                        </p:tgtEl>
                                      </p:cBhvr>
                                      <p:to x="100000" y="60000"/>
                                    </p:animScale>
                                    <p:animScale>
                                      <p:cBhvr>
                                        <p:cTn id="66" dur="42" decel="50000" fill="hold">
                                          <p:stCondLst>
                                            <p:cond delay="169"/>
                                          </p:stCondLst>
                                        </p:cTn>
                                        <p:tgtEl>
                                          <p:spTgt spid="527">
                                            <p:txEl>
                                              <p:pRg st="2" end="2"/>
                                            </p:txEl>
                                          </p:spTgt>
                                        </p:tgtEl>
                                      </p:cBhvr>
                                      <p:to x="100000" y="100000"/>
                                    </p:animScale>
                                    <p:animScale>
                                      <p:cBhvr>
                                        <p:cTn id="67" dur="7" decel="50000" fill="hold">
                                          <p:stCondLst>
                                            <p:cond delay="328"/>
                                          </p:stCondLst>
                                        </p:cTn>
                                        <p:tgtEl>
                                          <p:spTgt spid="527">
                                            <p:txEl>
                                              <p:pRg st="2" end="2"/>
                                            </p:txEl>
                                          </p:spTgt>
                                        </p:tgtEl>
                                      </p:cBhvr>
                                      <p:to x="100000" y="80000"/>
                                    </p:animScale>
                                    <p:animScale>
                                      <p:cBhvr>
                                        <p:cTn id="68" dur="42" decel="50000" fill="hold">
                                          <p:stCondLst>
                                            <p:cond delay="335"/>
                                          </p:stCondLst>
                                        </p:cTn>
                                        <p:tgtEl>
                                          <p:spTgt spid="527">
                                            <p:txEl>
                                              <p:pRg st="2" end="2"/>
                                            </p:txEl>
                                          </p:spTgt>
                                        </p:tgtEl>
                                      </p:cBhvr>
                                      <p:to x="100000" y="100000"/>
                                    </p:animScale>
                                    <p:animScale>
                                      <p:cBhvr>
                                        <p:cTn id="69" dur="7" decel="50000" fill="hold">
                                          <p:stCondLst>
                                            <p:cond delay="411"/>
                                          </p:stCondLst>
                                        </p:cTn>
                                        <p:tgtEl>
                                          <p:spTgt spid="527">
                                            <p:txEl>
                                              <p:pRg st="2" end="2"/>
                                            </p:txEl>
                                          </p:spTgt>
                                        </p:tgtEl>
                                      </p:cBhvr>
                                      <p:to x="100000" y="90000"/>
                                    </p:animScale>
                                    <p:animScale>
                                      <p:cBhvr>
                                        <p:cTn id="70" dur="42" decel="50000" fill="hold">
                                          <p:stCondLst>
                                            <p:cond delay="417"/>
                                          </p:stCondLst>
                                        </p:cTn>
                                        <p:tgtEl>
                                          <p:spTgt spid="527">
                                            <p:txEl>
                                              <p:pRg st="2" end="2"/>
                                            </p:txEl>
                                          </p:spTgt>
                                        </p:tgtEl>
                                      </p:cBhvr>
                                      <p:to x="100000" y="100000"/>
                                    </p:animScale>
                                    <p:animScale>
                                      <p:cBhvr>
                                        <p:cTn id="71" dur="7" decel="50000" fill="hold">
                                          <p:stCondLst>
                                            <p:cond delay="452"/>
                                          </p:stCondLst>
                                        </p:cTn>
                                        <p:tgtEl>
                                          <p:spTgt spid="527">
                                            <p:txEl>
                                              <p:pRg st="2" end="2"/>
                                            </p:txEl>
                                          </p:spTgt>
                                        </p:tgtEl>
                                      </p:cBhvr>
                                      <p:to x="100000" y="95000"/>
                                    </p:animScale>
                                    <p:animScale>
                                      <p:cBhvr>
                                        <p:cTn id="72" dur="42" decel="50000" fill="hold">
                                          <p:stCondLst>
                                            <p:cond delay="459"/>
                                          </p:stCondLst>
                                        </p:cTn>
                                        <p:tgtEl>
                                          <p:spTgt spid="527">
                                            <p:txEl>
                                              <p:pRg st="2" end="2"/>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8" fill="hold" grpId="1" nodeType="clickEffect">
                                  <p:stCondLst>
                                    <p:cond delay="0"/>
                                  </p:stCondLst>
                                  <p:iterate type="lt">
                                    <p:tmAbs val="0"/>
                                  </p:iterate>
                                  <p:childTnLst>
                                    <p:set>
                                      <p:cBhvr>
                                        <p:cTn id="76" fill="hold"/>
                                        <p:tgtEl>
                                          <p:spTgt spid="527">
                                            <p:txEl>
                                              <p:pRg st="3" end="3"/>
                                            </p:txEl>
                                          </p:spTgt>
                                        </p:tgtEl>
                                        <p:attrNameLst>
                                          <p:attrName>style.visibility</p:attrName>
                                        </p:attrNameLst>
                                      </p:cBhvr>
                                      <p:to>
                                        <p:strVal val="visible"/>
                                      </p:to>
                                    </p:set>
                                    <p:animEffect transition="in" filter="wipe(down)">
                                      <p:cBhvr>
                                        <p:cTn id="77" dur="145">
                                          <p:stCondLst>
                                            <p:cond delay="0"/>
                                          </p:stCondLst>
                                        </p:cTn>
                                        <p:tgtEl>
                                          <p:spTgt spid="527">
                                            <p:txEl>
                                              <p:pRg st="3" end="3"/>
                                            </p:txEl>
                                          </p:spTgt>
                                        </p:tgtEl>
                                      </p:cBhvr>
                                    </p:animEffect>
                                    <p:anim calcmode="lin" valueType="num">
                                      <p:cBhvr>
                                        <p:cTn id="78" dur="456" fill="hold" tmFilter="0,0; 0.14,0.36; 0.43,0.73; 0.71,0.91; 1.0,1.0">
                                          <p:stCondLst>
                                            <p:cond delay="0"/>
                                          </p:stCondLst>
                                        </p:cTn>
                                        <p:tgtEl>
                                          <p:spTgt spid="527">
                                            <p:txEl>
                                              <p:pRg st="3" end="3"/>
                                            </p:txEl>
                                          </p:spTgt>
                                        </p:tgtEl>
                                        <p:attrNameLst>
                                          <p:attrName>ppt_x</p:attrName>
                                        </p:attrNameLst>
                                      </p:cBhvr>
                                      <p:tavLst>
                                        <p:tav tm="0">
                                          <p:val>
                                            <p:strVal val="#ppt_x-0.25"/>
                                          </p:val>
                                        </p:tav>
                                        <p:tav tm="100000">
                                          <p:val>
                                            <p:strVal val="#ppt_x"/>
                                          </p:val>
                                        </p:tav>
                                      </p:tavLst>
                                    </p:anim>
                                    <p:anim calcmode="lin" valueType="num">
                                      <p:cBhvr>
                                        <p:cTn id="79" dur="166" fill="hold" tmFilter="0.0,0.0; 0.25,0.07; 0.50,0.2; 0.75,0.467; 1.0,1.0">
                                          <p:stCondLst>
                                            <p:cond delay="0"/>
                                          </p:stCondLst>
                                        </p:cTn>
                                        <p:tgtEl>
                                          <p:spTgt spid="527">
                                            <p:txEl>
                                              <p:pRg st="3" end="3"/>
                                            </p:txEl>
                                          </p:spTgt>
                                        </p:tgtEl>
                                        <p:attrNameLst>
                                          <p:attrName>ppt_y</p:attrName>
                                        </p:attrNameLst>
                                      </p:cBhvr>
                                      <p:tavLst>
                                        <p:tav tm="0" fmla="#ppt_y-sin(pi*$)/3">
                                          <p:val>
                                            <p:fltVal val="0.5"/>
                                          </p:val>
                                        </p:tav>
                                        <p:tav tm="100000">
                                          <p:val>
                                            <p:fltVal val="1"/>
                                          </p:val>
                                        </p:tav>
                                      </p:tavLst>
                                    </p:anim>
                                    <p:anim calcmode="lin" valueType="num">
                                      <p:cBhvr>
                                        <p:cTn id="80" dur="166" fill="hold" tmFilter="0, 0; 0.125,0.2665; 0.25,0.4; 0.375,0.465; 0.5,0.5;  0.625,0.535; 0.75,0.6; 0.875,0.7335; 1,1">
                                          <p:stCondLst>
                                            <p:cond delay="166"/>
                                          </p:stCondLst>
                                        </p:cTn>
                                        <p:tgtEl>
                                          <p:spTgt spid="527">
                                            <p:txEl>
                                              <p:pRg st="3" end="3"/>
                                            </p:txEl>
                                          </p:spTgt>
                                        </p:tgtEl>
                                        <p:attrNameLst>
                                          <p:attrName>ppt_y</p:attrName>
                                        </p:attrNameLst>
                                      </p:cBhvr>
                                      <p:tavLst>
                                        <p:tav tm="0" fmla="#ppt_y-sin(pi*$)/9">
                                          <p:val>
                                            <p:fltVal val="0"/>
                                          </p:val>
                                        </p:tav>
                                        <p:tav tm="100000">
                                          <p:val>
                                            <p:fltVal val="1"/>
                                          </p:val>
                                        </p:tav>
                                      </p:tavLst>
                                    </p:anim>
                                    <p:anim calcmode="lin" valueType="num">
                                      <p:cBhvr>
                                        <p:cTn id="81" dur="83" fill="hold" tmFilter="0, 0; 0.125,0.2665; 0.25,0.4; 0.375,0.465; 0.5,0.5;  0.625,0.535; 0.75,0.6; 0.875,0.7335; 1,1">
                                          <p:stCondLst>
                                            <p:cond delay="331"/>
                                          </p:stCondLst>
                                        </p:cTn>
                                        <p:tgtEl>
                                          <p:spTgt spid="527">
                                            <p:txEl>
                                              <p:pRg st="3" end="3"/>
                                            </p:txEl>
                                          </p:spTgt>
                                        </p:tgtEl>
                                        <p:attrNameLst>
                                          <p:attrName>ppt_y</p:attrName>
                                        </p:attrNameLst>
                                      </p:cBhvr>
                                      <p:tavLst>
                                        <p:tav tm="0" fmla="#ppt_y-sin(pi*$)/27">
                                          <p:val>
                                            <p:fltVal val="0"/>
                                          </p:val>
                                        </p:tav>
                                        <p:tav tm="100000">
                                          <p:val>
                                            <p:fltVal val="1"/>
                                          </p:val>
                                        </p:tav>
                                      </p:tavLst>
                                    </p:anim>
                                    <p:anim calcmode="lin" valueType="num">
                                      <p:cBhvr>
                                        <p:cTn id="82" dur="41" fill="hold" tmFilter="0, 0; 0.125,0.2665; 0.25,0.4; 0.375,0.465; 0.5,0.5;  0.625,0.535; 0.75,0.6; 0.875,0.7335; 1,1">
                                          <p:stCondLst>
                                            <p:cond delay="414"/>
                                          </p:stCondLst>
                                        </p:cTn>
                                        <p:tgtEl>
                                          <p:spTgt spid="527">
                                            <p:txEl>
                                              <p:pRg st="3" end="3"/>
                                            </p:txEl>
                                          </p:spTgt>
                                        </p:tgtEl>
                                        <p:attrNameLst>
                                          <p:attrName>ppt_y</p:attrName>
                                        </p:attrNameLst>
                                      </p:cBhvr>
                                      <p:tavLst>
                                        <p:tav tm="0" fmla="#ppt_y-sin(pi*$)/81">
                                          <p:val>
                                            <p:fltVal val="0"/>
                                          </p:val>
                                        </p:tav>
                                        <p:tav tm="100000">
                                          <p:val>
                                            <p:fltVal val="1"/>
                                          </p:val>
                                        </p:tav>
                                      </p:tavLst>
                                    </p:anim>
                                    <p:animScale>
                                      <p:cBhvr>
                                        <p:cTn id="83" dur="7" fill="hold">
                                          <p:stCondLst>
                                            <p:cond delay="163"/>
                                          </p:stCondLst>
                                        </p:cTn>
                                        <p:tgtEl>
                                          <p:spTgt spid="527">
                                            <p:txEl>
                                              <p:pRg st="3" end="3"/>
                                            </p:txEl>
                                          </p:spTgt>
                                        </p:tgtEl>
                                      </p:cBhvr>
                                      <p:to x="100000" y="60000"/>
                                    </p:animScale>
                                    <p:animScale>
                                      <p:cBhvr>
                                        <p:cTn id="84" dur="42" decel="50000" fill="hold">
                                          <p:stCondLst>
                                            <p:cond delay="169"/>
                                          </p:stCondLst>
                                        </p:cTn>
                                        <p:tgtEl>
                                          <p:spTgt spid="527">
                                            <p:txEl>
                                              <p:pRg st="3" end="3"/>
                                            </p:txEl>
                                          </p:spTgt>
                                        </p:tgtEl>
                                      </p:cBhvr>
                                      <p:to x="100000" y="100000"/>
                                    </p:animScale>
                                    <p:animScale>
                                      <p:cBhvr>
                                        <p:cTn id="85" dur="7" decel="50000" fill="hold">
                                          <p:stCondLst>
                                            <p:cond delay="328"/>
                                          </p:stCondLst>
                                        </p:cTn>
                                        <p:tgtEl>
                                          <p:spTgt spid="527">
                                            <p:txEl>
                                              <p:pRg st="3" end="3"/>
                                            </p:txEl>
                                          </p:spTgt>
                                        </p:tgtEl>
                                      </p:cBhvr>
                                      <p:to x="100000" y="80000"/>
                                    </p:animScale>
                                    <p:animScale>
                                      <p:cBhvr>
                                        <p:cTn id="86" dur="42" decel="50000" fill="hold">
                                          <p:stCondLst>
                                            <p:cond delay="335"/>
                                          </p:stCondLst>
                                        </p:cTn>
                                        <p:tgtEl>
                                          <p:spTgt spid="527">
                                            <p:txEl>
                                              <p:pRg st="3" end="3"/>
                                            </p:txEl>
                                          </p:spTgt>
                                        </p:tgtEl>
                                      </p:cBhvr>
                                      <p:to x="100000" y="100000"/>
                                    </p:animScale>
                                    <p:animScale>
                                      <p:cBhvr>
                                        <p:cTn id="87" dur="7" decel="50000" fill="hold">
                                          <p:stCondLst>
                                            <p:cond delay="411"/>
                                          </p:stCondLst>
                                        </p:cTn>
                                        <p:tgtEl>
                                          <p:spTgt spid="527">
                                            <p:txEl>
                                              <p:pRg st="3" end="3"/>
                                            </p:txEl>
                                          </p:spTgt>
                                        </p:tgtEl>
                                      </p:cBhvr>
                                      <p:to x="100000" y="90000"/>
                                    </p:animScale>
                                    <p:animScale>
                                      <p:cBhvr>
                                        <p:cTn id="88" dur="42" decel="50000" fill="hold">
                                          <p:stCondLst>
                                            <p:cond delay="417"/>
                                          </p:stCondLst>
                                        </p:cTn>
                                        <p:tgtEl>
                                          <p:spTgt spid="527">
                                            <p:txEl>
                                              <p:pRg st="3" end="3"/>
                                            </p:txEl>
                                          </p:spTgt>
                                        </p:tgtEl>
                                      </p:cBhvr>
                                      <p:to x="100000" y="100000"/>
                                    </p:animScale>
                                    <p:animScale>
                                      <p:cBhvr>
                                        <p:cTn id="89" dur="7" decel="50000" fill="hold">
                                          <p:stCondLst>
                                            <p:cond delay="452"/>
                                          </p:stCondLst>
                                        </p:cTn>
                                        <p:tgtEl>
                                          <p:spTgt spid="527">
                                            <p:txEl>
                                              <p:pRg st="3" end="3"/>
                                            </p:txEl>
                                          </p:spTgt>
                                        </p:tgtEl>
                                      </p:cBhvr>
                                      <p:to x="100000" y="95000"/>
                                    </p:animScale>
                                    <p:animScale>
                                      <p:cBhvr>
                                        <p:cTn id="90" dur="42" decel="50000" fill="hold">
                                          <p:stCondLst>
                                            <p:cond delay="459"/>
                                          </p:stCondLst>
                                        </p:cTn>
                                        <p:tgtEl>
                                          <p:spTgt spid="527">
                                            <p:txEl>
                                              <p:pRg st="3" end="3"/>
                                            </p:txEl>
                                          </p:spTgt>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8" fill="hold" grpId="1" nodeType="clickEffect">
                                  <p:stCondLst>
                                    <p:cond delay="0"/>
                                  </p:stCondLst>
                                  <p:iterate type="lt">
                                    <p:tmAbs val="0"/>
                                  </p:iterate>
                                  <p:childTnLst>
                                    <p:set>
                                      <p:cBhvr>
                                        <p:cTn id="94" fill="hold"/>
                                        <p:tgtEl>
                                          <p:spTgt spid="527">
                                            <p:txEl>
                                              <p:pRg st="4" end="4"/>
                                            </p:txEl>
                                          </p:spTgt>
                                        </p:tgtEl>
                                        <p:attrNameLst>
                                          <p:attrName>style.visibility</p:attrName>
                                        </p:attrNameLst>
                                      </p:cBhvr>
                                      <p:to>
                                        <p:strVal val="visible"/>
                                      </p:to>
                                    </p:set>
                                    <p:animEffect transition="in" filter="wipe(down)">
                                      <p:cBhvr>
                                        <p:cTn id="95" dur="145">
                                          <p:stCondLst>
                                            <p:cond delay="0"/>
                                          </p:stCondLst>
                                        </p:cTn>
                                        <p:tgtEl>
                                          <p:spTgt spid="527">
                                            <p:txEl>
                                              <p:pRg st="4" end="4"/>
                                            </p:txEl>
                                          </p:spTgt>
                                        </p:tgtEl>
                                      </p:cBhvr>
                                    </p:animEffect>
                                    <p:anim calcmode="lin" valueType="num">
                                      <p:cBhvr>
                                        <p:cTn id="96" dur="456" fill="hold" tmFilter="0,0; 0.14,0.36; 0.43,0.73; 0.71,0.91; 1.0,1.0">
                                          <p:stCondLst>
                                            <p:cond delay="0"/>
                                          </p:stCondLst>
                                        </p:cTn>
                                        <p:tgtEl>
                                          <p:spTgt spid="527">
                                            <p:txEl>
                                              <p:pRg st="4" end="4"/>
                                            </p:txEl>
                                          </p:spTgt>
                                        </p:tgtEl>
                                        <p:attrNameLst>
                                          <p:attrName>ppt_x</p:attrName>
                                        </p:attrNameLst>
                                      </p:cBhvr>
                                      <p:tavLst>
                                        <p:tav tm="0">
                                          <p:val>
                                            <p:strVal val="#ppt_x-0.25"/>
                                          </p:val>
                                        </p:tav>
                                        <p:tav tm="100000">
                                          <p:val>
                                            <p:strVal val="#ppt_x"/>
                                          </p:val>
                                        </p:tav>
                                      </p:tavLst>
                                    </p:anim>
                                    <p:anim calcmode="lin" valueType="num">
                                      <p:cBhvr>
                                        <p:cTn id="97" dur="166" fill="hold" tmFilter="0.0,0.0; 0.25,0.07; 0.50,0.2; 0.75,0.467; 1.0,1.0">
                                          <p:stCondLst>
                                            <p:cond delay="0"/>
                                          </p:stCondLst>
                                        </p:cTn>
                                        <p:tgtEl>
                                          <p:spTgt spid="527">
                                            <p:txEl>
                                              <p:pRg st="4" end="4"/>
                                            </p:txEl>
                                          </p:spTgt>
                                        </p:tgtEl>
                                        <p:attrNameLst>
                                          <p:attrName>ppt_y</p:attrName>
                                        </p:attrNameLst>
                                      </p:cBhvr>
                                      <p:tavLst>
                                        <p:tav tm="0" fmla="#ppt_y-sin(pi*$)/3">
                                          <p:val>
                                            <p:fltVal val="0.5"/>
                                          </p:val>
                                        </p:tav>
                                        <p:tav tm="100000">
                                          <p:val>
                                            <p:fltVal val="1"/>
                                          </p:val>
                                        </p:tav>
                                      </p:tavLst>
                                    </p:anim>
                                    <p:anim calcmode="lin" valueType="num">
                                      <p:cBhvr>
                                        <p:cTn id="98" dur="166" fill="hold" tmFilter="0, 0; 0.125,0.2665; 0.25,0.4; 0.375,0.465; 0.5,0.5;  0.625,0.535; 0.75,0.6; 0.875,0.7335; 1,1">
                                          <p:stCondLst>
                                            <p:cond delay="166"/>
                                          </p:stCondLst>
                                        </p:cTn>
                                        <p:tgtEl>
                                          <p:spTgt spid="527">
                                            <p:txEl>
                                              <p:pRg st="4" end="4"/>
                                            </p:txEl>
                                          </p:spTgt>
                                        </p:tgtEl>
                                        <p:attrNameLst>
                                          <p:attrName>ppt_y</p:attrName>
                                        </p:attrNameLst>
                                      </p:cBhvr>
                                      <p:tavLst>
                                        <p:tav tm="0" fmla="#ppt_y-sin(pi*$)/9">
                                          <p:val>
                                            <p:fltVal val="0"/>
                                          </p:val>
                                        </p:tav>
                                        <p:tav tm="100000">
                                          <p:val>
                                            <p:fltVal val="1"/>
                                          </p:val>
                                        </p:tav>
                                      </p:tavLst>
                                    </p:anim>
                                    <p:anim calcmode="lin" valueType="num">
                                      <p:cBhvr>
                                        <p:cTn id="99" dur="83" fill="hold" tmFilter="0, 0; 0.125,0.2665; 0.25,0.4; 0.375,0.465; 0.5,0.5;  0.625,0.535; 0.75,0.6; 0.875,0.7335; 1,1">
                                          <p:stCondLst>
                                            <p:cond delay="331"/>
                                          </p:stCondLst>
                                        </p:cTn>
                                        <p:tgtEl>
                                          <p:spTgt spid="527">
                                            <p:txEl>
                                              <p:pRg st="4" end="4"/>
                                            </p:txEl>
                                          </p:spTgt>
                                        </p:tgtEl>
                                        <p:attrNameLst>
                                          <p:attrName>ppt_y</p:attrName>
                                        </p:attrNameLst>
                                      </p:cBhvr>
                                      <p:tavLst>
                                        <p:tav tm="0" fmla="#ppt_y-sin(pi*$)/27">
                                          <p:val>
                                            <p:fltVal val="0"/>
                                          </p:val>
                                        </p:tav>
                                        <p:tav tm="100000">
                                          <p:val>
                                            <p:fltVal val="1"/>
                                          </p:val>
                                        </p:tav>
                                      </p:tavLst>
                                    </p:anim>
                                    <p:anim calcmode="lin" valueType="num">
                                      <p:cBhvr>
                                        <p:cTn id="100" dur="41" fill="hold" tmFilter="0, 0; 0.125,0.2665; 0.25,0.4; 0.375,0.465; 0.5,0.5;  0.625,0.535; 0.75,0.6; 0.875,0.7335; 1,1">
                                          <p:stCondLst>
                                            <p:cond delay="414"/>
                                          </p:stCondLst>
                                        </p:cTn>
                                        <p:tgtEl>
                                          <p:spTgt spid="527">
                                            <p:txEl>
                                              <p:pRg st="4" end="4"/>
                                            </p:txEl>
                                          </p:spTgt>
                                        </p:tgtEl>
                                        <p:attrNameLst>
                                          <p:attrName>ppt_y</p:attrName>
                                        </p:attrNameLst>
                                      </p:cBhvr>
                                      <p:tavLst>
                                        <p:tav tm="0" fmla="#ppt_y-sin(pi*$)/81">
                                          <p:val>
                                            <p:fltVal val="0"/>
                                          </p:val>
                                        </p:tav>
                                        <p:tav tm="100000">
                                          <p:val>
                                            <p:fltVal val="1"/>
                                          </p:val>
                                        </p:tav>
                                      </p:tavLst>
                                    </p:anim>
                                    <p:animScale>
                                      <p:cBhvr>
                                        <p:cTn id="101" dur="7" fill="hold">
                                          <p:stCondLst>
                                            <p:cond delay="163"/>
                                          </p:stCondLst>
                                        </p:cTn>
                                        <p:tgtEl>
                                          <p:spTgt spid="527">
                                            <p:txEl>
                                              <p:pRg st="4" end="4"/>
                                            </p:txEl>
                                          </p:spTgt>
                                        </p:tgtEl>
                                      </p:cBhvr>
                                      <p:to x="100000" y="60000"/>
                                    </p:animScale>
                                    <p:animScale>
                                      <p:cBhvr>
                                        <p:cTn id="102" dur="42" decel="50000" fill="hold">
                                          <p:stCondLst>
                                            <p:cond delay="169"/>
                                          </p:stCondLst>
                                        </p:cTn>
                                        <p:tgtEl>
                                          <p:spTgt spid="527">
                                            <p:txEl>
                                              <p:pRg st="4" end="4"/>
                                            </p:txEl>
                                          </p:spTgt>
                                        </p:tgtEl>
                                      </p:cBhvr>
                                      <p:to x="100000" y="100000"/>
                                    </p:animScale>
                                    <p:animScale>
                                      <p:cBhvr>
                                        <p:cTn id="103" dur="7" decel="50000" fill="hold">
                                          <p:stCondLst>
                                            <p:cond delay="328"/>
                                          </p:stCondLst>
                                        </p:cTn>
                                        <p:tgtEl>
                                          <p:spTgt spid="527">
                                            <p:txEl>
                                              <p:pRg st="4" end="4"/>
                                            </p:txEl>
                                          </p:spTgt>
                                        </p:tgtEl>
                                      </p:cBhvr>
                                      <p:to x="100000" y="80000"/>
                                    </p:animScale>
                                    <p:animScale>
                                      <p:cBhvr>
                                        <p:cTn id="104" dur="42" decel="50000" fill="hold">
                                          <p:stCondLst>
                                            <p:cond delay="335"/>
                                          </p:stCondLst>
                                        </p:cTn>
                                        <p:tgtEl>
                                          <p:spTgt spid="527">
                                            <p:txEl>
                                              <p:pRg st="4" end="4"/>
                                            </p:txEl>
                                          </p:spTgt>
                                        </p:tgtEl>
                                      </p:cBhvr>
                                      <p:to x="100000" y="100000"/>
                                    </p:animScale>
                                    <p:animScale>
                                      <p:cBhvr>
                                        <p:cTn id="105" dur="7" decel="50000" fill="hold">
                                          <p:stCondLst>
                                            <p:cond delay="411"/>
                                          </p:stCondLst>
                                        </p:cTn>
                                        <p:tgtEl>
                                          <p:spTgt spid="527">
                                            <p:txEl>
                                              <p:pRg st="4" end="4"/>
                                            </p:txEl>
                                          </p:spTgt>
                                        </p:tgtEl>
                                      </p:cBhvr>
                                      <p:to x="100000" y="90000"/>
                                    </p:animScale>
                                    <p:animScale>
                                      <p:cBhvr>
                                        <p:cTn id="106" dur="42" decel="50000" fill="hold">
                                          <p:stCondLst>
                                            <p:cond delay="417"/>
                                          </p:stCondLst>
                                        </p:cTn>
                                        <p:tgtEl>
                                          <p:spTgt spid="527">
                                            <p:txEl>
                                              <p:pRg st="4" end="4"/>
                                            </p:txEl>
                                          </p:spTgt>
                                        </p:tgtEl>
                                      </p:cBhvr>
                                      <p:to x="100000" y="100000"/>
                                    </p:animScale>
                                    <p:animScale>
                                      <p:cBhvr>
                                        <p:cTn id="107" dur="7" decel="50000" fill="hold">
                                          <p:stCondLst>
                                            <p:cond delay="452"/>
                                          </p:stCondLst>
                                        </p:cTn>
                                        <p:tgtEl>
                                          <p:spTgt spid="527">
                                            <p:txEl>
                                              <p:pRg st="4" end="4"/>
                                            </p:txEl>
                                          </p:spTgt>
                                        </p:tgtEl>
                                      </p:cBhvr>
                                      <p:to x="100000" y="95000"/>
                                    </p:animScale>
                                    <p:animScale>
                                      <p:cBhvr>
                                        <p:cTn id="108" dur="42" decel="50000" fill="hold">
                                          <p:stCondLst>
                                            <p:cond delay="459"/>
                                          </p:stCondLst>
                                        </p:cTn>
                                        <p:tgtEl>
                                          <p:spTgt spid="527">
                                            <p:txEl>
                                              <p:pRg st="4" end="4"/>
                                            </p:txEl>
                                          </p:spTgt>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8" fill="hold" grpId="1" nodeType="clickEffect">
                                  <p:stCondLst>
                                    <p:cond delay="0"/>
                                  </p:stCondLst>
                                  <p:iterate type="lt">
                                    <p:tmAbs val="0"/>
                                  </p:iterate>
                                  <p:childTnLst>
                                    <p:set>
                                      <p:cBhvr>
                                        <p:cTn id="112" fill="hold"/>
                                        <p:tgtEl>
                                          <p:spTgt spid="527">
                                            <p:txEl>
                                              <p:pRg st="5" end="5"/>
                                            </p:txEl>
                                          </p:spTgt>
                                        </p:tgtEl>
                                        <p:attrNameLst>
                                          <p:attrName>style.visibility</p:attrName>
                                        </p:attrNameLst>
                                      </p:cBhvr>
                                      <p:to>
                                        <p:strVal val="visible"/>
                                      </p:to>
                                    </p:set>
                                    <p:animEffect transition="in" filter="wipe(down)">
                                      <p:cBhvr>
                                        <p:cTn id="113" dur="145">
                                          <p:stCondLst>
                                            <p:cond delay="0"/>
                                          </p:stCondLst>
                                        </p:cTn>
                                        <p:tgtEl>
                                          <p:spTgt spid="527">
                                            <p:txEl>
                                              <p:pRg st="5" end="5"/>
                                            </p:txEl>
                                          </p:spTgt>
                                        </p:tgtEl>
                                      </p:cBhvr>
                                    </p:animEffect>
                                    <p:anim calcmode="lin" valueType="num">
                                      <p:cBhvr>
                                        <p:cTn id="114" dur="456" fill="hold" tmFilter="0,0; 0.14,0.36; 0.43,0.73; 0.71,0.91; 1.0,1.0">
                                          <p:stCondLst>
                                            <p:cond delay="0"/>
                                          </p:stCondLst>
                                        </p:cTn>
                                        <p:tgtEl>
                                          <p:spTgt spid="527">
                                            <p:txEl>
                                              <p:pRg st="5" end="5"/>
                                            </p:txEl>
                                          </p:spTgt>
                                        </p:tgtEl>
                                        <p:attrNameLst>
                                          <p:attrName>ppt_x</p:attrName>
                                        </p:attrNameLst>
                                      </p:cBhvr>
                                      <p:tavLst>
                                        <p:tav tm="0">
                                          <p:val>
                                            <p:strVal val="#ppt_x-0.25"/>
                                          </p:val>
                                        </p:tav>
                                        <p:tav tm="100000">
                                          <p:val>
                                            <p:strVal val="#ppt_x"/>
                                          </p:val>
                                        </p:tav>
                                      </p:tavLst>
                                    </p:anim>
                                    <p:anim calcmode="lin" valueType="num">
                                      <p:cBhvr>
                                        <p:cTn id="115" dur="166" fill="hold" tmFilter="0.0,0.0; 0.25,0.07; 0.50,0.2; 0.75,0.467; 1.0,1.0">
                                          <p:stCondLst>
                                            <p:cond delay="0"/>
                                          </p:stCondLst>
                                        </p:cTn>
                                        <p:tgtEl>
                                          <p:spTgt spid="527">
                                            <p:txEl>
                                              <p:pRg st="5" end="5"/>
                                            </p:txEl>
                                          </p:spTgt>
                                        </p:tgtEl>
                                        <p:attrNameLst>
                                          <p:attrName>ppt_y</p:attrName>
                                        </p:attrNameLst>
                                      </p:cBhvr>
                                      <p:tavLst>
                                        <p:tav tm="0" fmla="#ppt_y-sin(pi*$)/3">
                                          <p:val>
                                            <p:fltVal val="0.5"/>
                                          </p:val>
                                        </p:tav>
                                        <p:tav tm="100000">
                                          <p:val>
                                            <p:fltVal val="1"/>
                                          </p:val>
                                        </p:tav>
                                      </p:tavLst>
                                    </p:anim>
                                    <p:anim calcmode="lin" valueType="num">
                                      <p:cBhvr>
                                        <p:cTn id="116" dur="166" fill="hold" tmFilter="0, 0; 0.125,0.2665; 0.25,0.4; 0.375,0.465; 0.5,0.5;  0.625,0.535; 0.75,0.6; 0.875,0.7335; 1,1">
                                          <p:stCondLst>
                                            <p:cond delay="166"/>
                                          </p:stCondLst>
                                        </p:cTn>
                                        <p:tgtEl>
                                          <p:spTgt spid="527">
                                            <p:txEl>
                                              <p:pRg st="5" end="5"/>
                                            </p:txEl>
                                          </p:spTgt>
                                        </p:tgtEl>
                                        <p:attrNameLst>
                                          <p:attrName>ppt_y</p:attrName>
                                        </p:attrNameLst>
                                      </p:cBhvr>
                                      <p:tavLst>
                                        <p:tav tm="0" fmla="#ppt_y-sin(pi*$)/9">
                                          <p:val>
                                            <p:fltVal val="0"/>
                                          </p:val>
                                        </p:tav>
                                        <p:tav tm="100000">
                                          <p:val>
                                            <p:fltVal val="1"/>
                                          </p:val>
                                        </p:tav>
                                      </p:tavLst>
                                    </p:anim>
                                    <p:anim calcmode="lin" valueType="num">
                                      <p:cBhvr>
                                        <p:cTn id="117" dur="83" fill="hold" tmFilter="0, 0; 0.125,0.2665; 0.25,0.4; 0.375,0.465; 0.5,0.5;  0.625,0.535; 0.75,0.6; 0.875,0.7335; 1,1">
                                          <p:stCondLst>
                                            <p:cond delay="331"/>
                                          </p:stCondLst>
                                        </p:cTn>
                                        <p:tgtEl>
                                          <p:spTgt spid="527">
                                            <p:txEl>
                                              <p:pRg st="5" end="5"/>
                                            </p:txEl>
                                          </p:spTgt>
                                        </p:tgtEl>
                                        <p:attrNameLst>
                                          <p:attrName>ppt_y</p:attrName>
                                        </p:attrNameLst>
                                      </p:cBhvr>
                                      <p:tavLst>
                                        <p:tav tm="0" fmla="#ppt_y-sin(pi*$)/27">
                                          <p:val>
                                            <p:fltVal val="0"/>
                                          </p:val>
                                        </p:tav>
                                        <p:tav tm="100000">
                                          <p:val>
                                            <p:fltVal val="1"/>
                                          </p:val>
                                        </p:tav>
                                      </p:tavLst>
                                    </p:anim>
                                    <p:anim calcmode="lin" valueType="num">
                                      <p:cBhvr>
                                        <p:cTn id="118" dur="41" fill="hold" tmFilter="0, 0; 0.125,0.2665; 0.25,0.4; 0.375,0.465; 0.5,0.5;  0.625,0.535; 0.75,0.6; 0.875,0.7335; 1,1">
                                          <p:stCondLst>
                                            <p:cond delay="414"/>
                                          </p:stCondLst>
                                        </p:cTn>
                                        <p:tgtEl>
                                          <p:spTgt spid="527">
                                            <p:txEl>
                                              <p:pRg st="5" end="5"/>
                                            </p:txEl>
                                          </p:spTgt>
                                        </p:tgtEl>
                                        <p:attrNameLst>
                                          <p:attrName>ppt_y</p:attrName>
                                        </p:attrNameLst>
                                      </p:cBhvr>
                                      <p:tavLst>
                                        <p:tav tm="0" fmla="#ppt_y-sin(pi*$)/81">
                                          <p:val>
                                            <p:fltVal val="0"/>
                                          </p:val>
                                        </p:tav>
                                        <p:tav tm="100000">
                                          <p:val>
                                            <p:fltVal val="1"/>
                                          </p:val>
                                        </p:tav>
                                      </p:tavLst>
                                    </p:anim>
                                    <p:animScale>
                                      <p:cBhvr>
                                        <p:cTn id="119" dur="7" fill="hold">
                                          <p:stCondLst>
                                            <p:cond delay="163"/>
                                          </p:stCondLst>
                                        </p:cTn>
                                        <p:tgtEl>
                                          <p:spTgt spid="527">
                                            <p:txEl>
                                              <p:pRg st="5" end="5"/>
                                            </p:txEl>
                                          </p:spTgt>
                                        </p:tgtEl>
                                      </p:cBhvr>
                                      <p:to x="100000" y="60000"/>
                                    </p:animScale>
                                    <p:animScale>
                                      <p:cBhvr>
                                        <p:cTn id="120" dur="42" decel="50000" fill="hold">
                                          <p:stCondLst>
                                            <p:cond delay="169"/>
                                          </p:stCondLst>
                                        </p:cTn>
                                        <p:tgtEl>
                                          <p:spTgt spid="527">
                                            <p:txEl>
                                              <p:pRg st="5" end="5"/>
                                            </p:txEl>
                                          </p:spTgt>
                                        </p:tgtEl>
                                      </p:cBhvr>
                                      <p:to x="100000" y="100000"/>
                                    </p:animScale>
                                    <p:animScale>
                                      <p:cBhvr>
                                        <p:cTn id="121" dur="7" decel="50000" fill="hold">
                                          <p:stCondLst>
                                            <p:cond delay="328"/>
                                          </p:stCondLst>
                                        </p:cTn>
                                        <p:tgtEl>
                                          <p:spTgt spid="527">
                                            <p:txEl>
                                              <p:pRg st="5" end="5"/>
                                            </p:txEl>
                                          </p:spTgt>
                                        </p:tgtEl>
                                      </p:cBhvr>
                                      <p:to x="100000" y="80000"/>
                                    </p:animScale>
                                    <p:animScale>
                                      <p:cBhvr>
                                        <p:cTn id="122" dur="42" decel="50000" fill="hold">
                                          <p:stCondLst>
                                            <p:cond delay="335"/>
                                          </p:stCondLst>
                                        </p:cTn>
                                        <p:tgtEl>
                                          <p:spTgt spid="527">
                                            <p:txEl>
                                              <p:pRg st="5" end="5"/>
                                            </p:txEl>
                                          </p:spTgt>
                                        </p:tgtEl>
                                      </p:cBhvr>
                                      <p:to x="100000" y="100000"/>
                                    </p:animScale>
                                    <p:animScale>
                                      <p:cBhvr>
                                        <p:cTn id="123" dur="7" decel="50000" fill="hold">
                                          <p:stCondLst>
                                            <p:cond delay="411"/>
                                          </p:stCondLst>
                                        </p:cTn>
                                        <p:tgtEl>
                                          <p:spTgt spid="527">
                                            <p:txEl>
                                              <p:pRg st="5" end="5"/>
                                            </p:txEl>
                                          </p:spTgt>
                                        </p:tgtEl>
                                      </p:cBhvr>
                                      <p:to x="100000" y="90000"/>
                                    </p:animScale>
                                    <p:animScale>
                                      <p:cBhvr>
                                        <p:cTn id="124" dur="42" decel="50000" fill="hold">
                                          <p:stCondLst>
                                            <p:cond delay="417"/>
                                          </p:stCondLst>
                                        </p:cTn>
                                        <p:tgtEl>
                                          <p:spTgt spid="527">
                                            <p:txEl>
                                              <p:pRg st="5" end="5"/>
                                            </p:txEl>
                                          </p:spTgt>
                                        </p:tgtEl>
                                      </p:cBhvr>
                                      <p:to x="100000" y="100000"/>
                                    </p:animScale>
                                    <p:animScale>
                                      <p:cBhvr>
                                        <p:cTn id="125" dur="7" decel="50000" fill="hold">
                                          <p:stCondLst>
                                            <p:cond delay="452"/>
                                          </p:stCondLst>
                                        </p:cTn>
                                        <p:tgtEl>
                                          <p:spTgt spid="527">
                                            <p:txEl>
                                              <p:pRg st="5" end="5"/>
                                            </p:txEl>
                                          </p:spTgt>
                                        </p:tgtEl>
                                      </p:cBhvr>
                                      <p:to x="100000" y="95000"/>
                                    </p:animScale>
                                    <p:animScale>
                                      <p:cBhvr>
                                        <p:cTn id="126" dur="42" decel="50000" fill="hold">
                                          <p:stCondLst>
                                            <p:cond delay="459"/>
                                          </p:stCondLst>
                                        </p:cTn>
                                        <p:tgtEl>
                                          <p:spTgt spid="527">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p:cNvSpPr>
          <p:nvPr>
            <p:ph type="ctrTitle"/>
          </p:nvPr>
        </p:nvSpPr>
        <p:spPr>
          <a:xfrm>
            <a:off x="444500" y="317500"/>
            <a:ext cx="5130800" cy="1117600"/>
          </a:xfrm>
          <a:prstGeom prst="rect">
            <a:avLst/>
          </a:prstGeom>
        </p:spPr>
        <p:txBody>
          <a:bodyPr/>
          <a:lstStyle/>
          <a:p>
            <a:r>
              <a:t>Module overview</a:t>
            </a:r>
          </a:p>
        </p:txBody>
      </p:sp>
      <p:sp>
        <p:nvSpPr>
          <p:cNvPr id="431" name="Shape 431"/>
          <p:cNvSpPr>
            <a:spLocks noGrp="1"/>
          </p:cNvSpPr>
          <p:nvPr>
            <p:ph type="subTitle" idx="1"/>
          </p:nvPr>
        </p:nvSpPr>
        <p:spPr>
          <a:xfrm>
            <a:off x="457200" y="1587500"/>
            <a:ext cx="5473700" cy="4953000"/>
          </a:xfrm>
          <a:prstGeom prst="rect">
            <a:avLst/>
          </a:prstGeom>
        </p:spPr>
        <p:txBody>
          <a:bodyPr/>
          <a:lstStyle/>
          <a:p>
            <a:pPr defTabSz="457200">
              <a:lnSpc>
                <a:spcPts val="3400"/>
              </a:lnSpc>
              <a:spcBef>
                <a:spcPts val="1800"/>
              </a:spcBef>
              <a:tabLst/>
              <a:defRPr sz="1200" b="1"/>
            </a:pPr>
            <a:r>
              <a:rPr sz="1400"/>
              <a:t>Intended Knowledge Outcomes</a:t>
            </a:r>
          </a:p>
          <a:p>
            <a:pPr defTabSz="457200">
              <a:lnSpc>
                <a:spcPts val="3400"/>
              </a:lnSpc>
              <a:spcBef>
                <a:spcPts val="1100"/>
              </a:spcBef>
              <a:tabLst/>
              <a:defRPr sz="1400"/>
            </a:pPr>
            <a:r>
              <a:t>The aim of this module is to demonstrate various routes to the discovery of microbial products with commercial value. The module aims are to familiarise students with a number of different approaches that have been undertaken in the search and discovery of antimicrobial compounds. The module also aims to give students the practical skills to search for antimicrobial compounds.</a:t>
            </a:r>
          </a:p>
          <a:p>
            <a:pPr defTabSz="457200">
              <a:lnSpc>
                <a:spcPts val="3400"/>
              </a:lnSpc>
              <a:spcBef>
                <a:spcPts val="1800"/>
              </a:spcBef>
              <a:tabLst/>
              <a:defRPr sz="1200"/>
            </a:pPr>
            <a:r>
              <a:rPr sz="1400" b="1"/>
              <a:t>Intended Knowledge Outcomes</a:t>
            </a:r>
            <a:endParaRPr sz="1400"/>
          </a:p>
          <a:p>
            <a:pPr defTabSz="457200">
              <a:lnSpc>
                <a:spcPts val="3400"/>
              </a:lnSpc>
              <a:spcBef>
                <a:spcPts val="1100"/>
              </a:spcBef>
              <a:tabLst/>
              <a:defRPr sz="1400"/>
            </a:pPr>
            <a:r>
              <a:t>By the end of the course, students will have acquired an understanding of the use of microbes in the production of high value compounds. The course focuses on bacterial systems, and the application of these organisms in the search and discovery process. The students will be exposed to primary research papers, that will serve as the basis of each lectures. Thus, students will gain knowledge of a number of different experimental routes to the identification and production of valuable microbial compounds.</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 name="salinispora.png"/>
          <p:cNvPicPr>
            <a:picLocks noGrp="1" noChangeAspect="1"/>
          </p:cNvPicPr>
          <p:nvPr>
            <p:ph type="pic" idx="13"/>
          </p:nvPr>
        </p:nvPicPr>
        <p:blipFill>
          <a:blip r:embed="rId2">
            <a:extLst/>
          </a:blip>
          <a:srcRect r="48776"/>
          <a:stretch>
            <a:fillRect/>
          </a:stretch>
        </p:blipFill>
        <p:spPr>
          <a:xfrm>
            <a:off x="469900" y="444500"/>
            <a:ext cx="4042474" cy="5972175"/>
          </a:xfrm>
          <a:prstGeom prst="rect">
            <a:avLst/>
          </a:prstGeom>
        </p:spPr>
      </p:pic>
      <p:sp>
        <p:nvSpPr>
          <p:cNvPr id="530" name="Shape 530"/>
          <p:cNvSpPr>
            <a:spLocks noGrp="1"/>
          </p:cNvSpPr>
          <p:nvPr>
            <p:ph type="title"/>
          </p:nvPr>
        </p:nvSpPr>
        <p:spPr>
          <a:xfrm>
            <a:off x="4635500" y="-1104900"/>
            <a:ext cx="5232400" cy="2184400"/>
          </a:xfrm>
          <a:prstGeom prst="rect">
            <a:avLst/>
          </a:prstGeom>
        </p:spPr>
        <p:txBody>
          <a:bodyPr/>
          <a:lstStyle>
            <a:lvl1pPr>
              <a:lnSpc>
                <a:spcPts val="4300"/>
              </a:lnSpc>
              <a:defRPr sz="3600"/>
            </a:lvl1pPr>
          </a:lstStyle>
          <a:p>
            <a:r>
              <a:t>novel organisms</a:t>
            </a:r>
          </a:p>
        </p:txBody>
      </p:sp>
      <p:sp>
        <p:nvSpPr>
          <p:cNvPr id="531" name="Shape 531"/>
          <p:cNvSpPr>
            <a:spLocks noGrp="1"/>
          </p:cNvSpPr>
          <p:nvPr>
            <p:ph type="body" sz="half" idx="1"/>
          </p:nvPr>
        </p:nvSpPr>
        <p:spPr>
          <a:xfrm>
            <a:off x="4699000" y="1117600"/>
            <a:ext cx="3644900" cy="6375400"/>
          </a:xfrm>
          <a:prstGeom prst="rect">
            <a:avLst/>
          </a:prstGeom>
        </p:spPr>
        <p:txBody>
          <a:bodyPr/>
          <a:lstStyle/>
          <a:p>
            <a:pPr>
              <a:lnSpc>
                <a:spcPts val="2400"/>
              </a:lnSpc>
              <a:defRPr sz="2000"/>
            </a:pPr>
            <a:r>
              <a:t>Why would novel species be of interest? Suggestions...</a:t>
            </a:r>
          </a:p>
          <a:p>
            <a:pPr>
              <a:lnSpc>
                <a:spcPts val="2400"/>
              </a:lnSpc>
              <a:defRPr sz="2000"/>
            </a:pPr>
            <a:endParaRPr/>
          </a:p>
          <a:p>
            <a:pPr>
              <a:lnSpc>
                <a:spcPts val="2400"/>
              </a:lnSpc>
              <a:defRPr sz="2000"/>
            </a:pPr>
            <a:r>
              <a:t>Theory: Some speculate that the evolution of novel bioactive secondary metabolites, is a driver of speciation</a:t>
            </a:r>
          </a:p>
          <a:p>
            <a:pPr>
              <a:lnSpc>
                <a:spcPts val="2400"/>
              </a:lnSpc>
              <a:defRPr sz="2000"/>
            </a:pPr>
            <a:endParaRPr/>
          </a:p>
          <a:p>
            <a:pPr>
              <a:lnSpc>
                <a:spcPts val="2400"/>
              </a:lnSpc>
              <a:defRPr sz="2000"/>
            </a:pPr>
            <a:r>
              <a:t>Thus novel species equal novel compounds</a:t>
            </a:r>
          </a:p>
          <a:p>
            <a:pPr>
              <a:lnSpc>
                <a:spcPts val="2400"/>
              </a:lnSpc>
              <a:defRPr sz="2000"/>
            </a:pPr>
            <a:endParaRPr/>
          </a:p>
          <a:p>
            <a:pPr>
              <a:lnSpc>
                <a:spcPts val="2400"/>
              </a:lnSpc>
              <a:defRPr sz="2000"/>
            </a:pPr>
            <a:r>
              <a:t>Great deal of interest in Marine actinomycetes </a:t>
            </a:r>
          </a:p>
        </p:txBody>
      </p:sp>
      <p:pic>
        <p:nvPicPr>
          <p:cNvPr id="532" name="tropica.png"/>
          <p:cNvPicPr>
            <a:picLocks noChangeAspect="1"/>
          </p:cNvPicPr>
          <p:nvPr/>
        </p:nvPicPr>
        <p:blipFill>
          <a:blip r:embed="rId3">
            <a:extLst/>
          </a:blip>
          <a:stretch>
            <a:fillRect/>
          </a:stretch>
        </p:blipFill>
        <p:spPr>
          <a:xfrm>
            <a:off x="111670" y="392192"/>
            <a:ext cx="9267499" cy="607361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531">
                                            <p:bg/>
                                          </p:spTgt>
                                        </p:tgtEl>
                                        <p:attrNameLst>
                                          <p:attrName>style.visibility</p:attrName>
                                        </p:attrNameLst>
                                      </p:cBhvr>
                                      <p:to>
                                        <p:strVal val="visible"/>
                                      </p:to>
                                    </p:set>
                                    <p:anim calcmode="lin" valueType="num">
                                      <p:cBhvr>
                                        <p:cTn id="7" dur="1000" fill="hold"/>
                                        <p:tgtEl>
                                          <p:spTgt spid="531">
                                            <p:bg/>
                                          </p:spTgt>
                                        </p:tgtEl>
                                        <p:attrNameLst>
                                          <p:attrName>ppt_w</p:attrName>
                                        </p:attrNameLst>
                                      </p:cBhvr>
                                      <p:tavLst>
                                        <p:tav tm="0">
                                          <p:val>
                                            <p:fltVal val="0"/>
                                          </p:val>
                                        </p:tav>
                                        <p:tav tm="100000">
                                          <p:val>
                                            <p:strVal val="#ppt_w"/>
                                          </p:val>
                                        </p:tav>
                                      </p:tavLst>
                                    </p:anim>
                                    <p:anim calcmode="lin" valueType="num">
                                      <p:cBhvr>
                                        <p:cTn id="8" dur="1000" fill="hold"/>
                                        <p:tgtEl>
                                          <p:spTgt spid="531">
                                            <p:bg/>
                                          </p:spTgt>
                                        </p:tgtEl>
                                        <p:attrNameLst>
                                          <p:attrName>ppt_h</p:attrName>
                                        </p:attrNameLst>
                                      </p:cBhvr>
                                      <p:tavLst>
                                        <p:tav tm="0">
                                          <p:val>
                                            <p:fltVal val="0"/>
                                          </p:val>
                                        </p:tav>
                                        <p:tav tm="100000">
                                          <p:val>
                                            <p:strVal val="#ppt_h"/>
                                          </p:val>
                                        </p:tav>
                                      </p:tavLst>
                                    </p:anim>
                                    <p:anim calcmode="lin" valueType="num">
                                      <p:cBhvr>
                                        <p:cTn id="9" dur="1000" fill="hold"/>
                                        <p:tgtEl>
                                          <p:spTgt spid="531">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31">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9" fill="hold" grpId="1" nodeType="withEffect">
                                  <p:stCondLst>
                                    <p:cond delay="0"/>
                                  </p:stCondLst>
                                  <p:iterate>
                                    <p:tmAbs val="0"/>
                                  </p:iterate>
                                  <p:childTnLst>
                                    <p:set>
                                      <p:cBhvr>
                                        <p:cTn id="12" fill="hold"/>
                                        <p:tgtEl>
                                          <p:spTgt spid="531">
                                            <p:txEl>
                                              <p:pRg st="0" end="0"/>
                                            </p:txEl>
                                          </p:spTgt>
                                        </p:tgtEl>
                                        <p:attrNameLst>
                                          <p:attrName>style.visibility</p:attrName>
                                        </p:attrNameLst>
                                      </p:cBhvr>
                                      <p:to>
                                        <p:strVal val="visible"/>
                                      </p:to>
                                    </p:set>
                                    <p:anim calcmode="lin" valueType="num">
                                      <p:cBhvr>
                                        <p:cTn id="13" dur="1000" fill="hold"/>
                                        <p:tgtEl>
                                          <p:spTgt spid="53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31">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3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9" fill="hold" grpId="1" nodeType="clickEffect">
                                  <p:stCondLst>
                                    <p:cond delay="0"/>
                                  </p:stCondLst>
                                  <p:iterate>
                                    <p:tmAbs val="0"/>
                                  </p:iterate>
                                  <p:childTnLst>
                                    <p:set>
                                      <p:cBhvr>
                                        <p:cTn id="20" fill="hold"/>
                                        <p:tgtEl>
                                          <p:spTgt spid="531">
                                            <p:txEl>
                                              <p:pRg st="1" end="1"/>
                                            </p:txEl>
                                          </p:spTgt>
                                        </p:tgtEl>
                                        <p:attrNameLst>
                                          <p:attrName>style.visibility</p:attrName>
                                        </p:attrNameLst>
                                      </p:cBhvr>
                                      <p:to>
                                        <p:strVal val="visible"/>
                                      </p:to>
                                    </p:set>
                                    <p:anim calcmode="lin" valueType="num">
                                      <p:cBhvr>
                                        <p:cTn id="21" dur="1000" fill="hold"/>
                                        <p:tgtEl>
                                          <p:spTgt spid="531">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531">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3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3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9" fill="hold" grpId="1" nodeType="clickEffect">
                                  <p:stCondLst>
                                    <p:cond delay="0"/>
                                  </p:stCondLst>
                                  <p:iterate>
                                    <p:tmAbs val="0"/>
                                  </p:iterate>
                                  <p:childTnLst>
                                    <p:set>
                                      <p:cBhvr>
                                        <p:cTn id="28" fill="hold"/>
                                        <p:tgtEl>
                                          <p:spTgt spid="531">
                                            <p:txEl>
                                              <p:pRg st="2" end="2"/>
                                            </p:txEl>
                                          </p:spTgt>
                                        </p:tgtEl>
                                        <p:attrNameLst>
                                          <p:attrName>style.visibility</p:attrName>
                                        </p:attrNameLst>
                                      </p:cBhvr>
                                      <p:to>
                                        <p:strVal val="visible"/>
                                      </p:to>
                                    </p:set>
                                    <p:anim calcmode="lin" valueType="num">
                                      <p:cBhvr>
                                        <p:cTn id="29" dur="1000" fill="hold"/>
                                        <p:tgtEl>
                                          <p:spTgt spid="531">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531">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3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3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9" fill="hold" grpId="1" nodeType="clickEffect">
                                  <p:stCondLst>
                                    <p:cond delay="0"/>
                                  </p:stCondLst>
                                  <p:iterate>
                                    <p:tmAbs val="0"/>
                                  </p:iterate>
                                  <p:childTnLst>
                                    <p:set>
                                      <p:cBhvr>
                                        <p:cTn id="36" fill="hold"/>
                                        <p:tgtEl>
                                          <p:spTgt spid="531">
                                            <p:txEl>
                                              <p:pRg st="3" end="3"/>
                                            </p:txEl>
                                          </p:spTgt>
                                        </p:tgtEl>
                                        <p:attrNameLst>
                                          <p:attrName>style.visibility</p:attrName>
                                        </p:attrNameLst>
                                      </p:cBhvr>
                                      <p:to>
                                        <p:strVal val="visible"/>
                                      </p:to>
                                    </p:set>
                                    <p:anim calcmode="lin" valueType="num">
                                      <p:cBhvr>
                                        <p:cTn id="37" dur="1000" fill="hold"/>
                                        <p:tgtEl>
                                          <p:spTgt spid="531">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531">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3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3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9" fill="hold" grpId="1" nodeType="clickEffect">
                                  <p:stCondLst>
                                    <p:cond delay="0"/>
                                  </p:stCondLst>
                                  <p:iterate>
                                    <p:tmAbs val="0"/>
                                  </p:iterate>
                                  <p:childTnLst>
                                    <p:set>
                                      <p:cBhvr>
                                        <p:cTn id="44" fill="hold"/>
                                        <p:tgtEl>
                                          <p:spTgt spid="531">
                                            <p:txEl>
                                              <p:pRg st="4" end="4"/>
                                            </p:txEl>
                                          </p:spTgt>
                                        </p:tgtEl>
                                        <p:attrNameLst>
                                          <p:attrName>style.visibility</p:attrName>
                                        </p:attrNameLst>
                                      </p:cBhvr>
                                      <p:to>
                                        <p:strVal val="visible"/>
                                      </p:to>
                                    </p:set>
                                    <p:anim calcmode="lin" valueType="num">
                                      <p:cBhvr>
                                        <p:cTn id="45" dur="1000" fill="hold"/>
                                        <p:tgtEl>
                                          <p:spTgt spid="531">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531">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53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53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9" fill="hold" grpId="1" nodeType="clickEffect">
                                  <p:stCondLst>
                                    <p:cond delay="0"/>
                                  </p:stCondLst>
                                  <p:iterate>
                                    <p:tmAbs val="0"/>
                                  </p:iterate>
                                  <p:childTnLst>
                                    <p:set>
                                      <p:cBhvr>
                                        <p:cTn id="52" fill="hold"/>
                                        <p:tgtEl>
                                          <p:spTgt spid="531">
                                            <p:txEl>
                                              <p:pRg st="5" end="5"/>
                                            </p:txEl>
                                          </p:spTgt>
                                        </p:tgtEl>
                                        <p:attrNameLst>
                                          <p:attrName>style.visibility</p:attrName>
                                        </p:attrNameLst>
                                      </p:cBhvr>
                                      <p:to>
                                        <p:strVal val="visible"/>
                                      </p:to>
                                    </p:set>
                                    <p:anim calcmode="lin" valueType="num">
                                      <p:cBhvr>
                                        <p:cTn id="53" dur="1000" fill="hold"/>
                                        <p:tgtEl>
                                          <p:spTgt spid="531">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531">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53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53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9" fill="hold" grpId="1" nodeType="clickEffect">
                                  <p:stCondLst>
                                    <p:cond delay="0"/>
                                  </p:stCondLst>
                                  <p:iterate>
                                    <p:tmAbs val="0"/>
                                  </p:iterate>
                                  <p:childTnLst>
                                    <p:set>
                                      <p:cBhvr>
                                        <p:cTn id="60" fill="hold"/>
                                        <p:tgtEl>
                                          <p:spTgt spid="531">
                                            <p:txEl>
                                              <p:pRg st="6" end="6"/>
                                            </p:txEl>
                                          </p:spTgt>
                                        </p:tgtEl>
                                        <p:attrNameLst>
                                          <p:attrName>style.visibility</p:attrName>
                                        </p:attrNameLst>
                                      </p:cBhvr>
                                      <p:to>
                                        <p:strVal val="visible"/>
                                      </p:to>
                                    </p:set>
                                    <p:anim calcmode="lin" valueType="num">
                                      <p:cBhvr>
                                        <p:cTn id="61" dur="1000" fill="hold"/>
                                        <p:tgtEl>
                                          <p:spTgt spid="531">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531">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53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53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2" nodeType="clickEffect">
                                  <p:stCondLst>
                                    <p:cond delay="0"/>
                                  </p:stCondLst>
                                  <p:iterate>
                                    <p:tmAbs val="0"/>
                                  </p:iterate>
                                  <p:childTnLst>
                                    <p:set>
                                      <p:cBhvr>
                                        <p:cTn id="68" fill="hold"/>
                                        <p:tgtEl>
                                          <p:spTgt spid="532"/>
                                        </p:tgtEl>
                                        <p:attrNameLst>
                                          <p:attrName>style.visibility</p:attrName>
                                        </p:attrNameLst>
                                      </p:cBhvr>
                                      <p:to>
                                        <p:strVal val="visible"/>
                                      </p:to>
                                    </p:set>
                                    <p:anim calcmode="lin" valueType="num">
                                      <p:cBhvr>
                                        <p:cTn id="69" dur="1000" fill="hold"/>
                                        <p:tgtEl>
                                          <p:spTgt spid="532"/>
                                        </p:tgtEl>
                                        <p:attrNameLst>
                                          <p:attrName>ppt_w</p:attrName>
                                        </p:attrNameLst>
                                      </p:cBhvr>
                                      <p:tavLst>
                                        <p:tav tm="0">
                                          <p:val>
                                            <p:fltVal val="0"/>
                                          </p:val>
                                        </p:tav>
                                        <p:tav tm="100000">
                                          <p:val>
                                            <p:strVal val="#ppt_w"/>
                                          </p:val>
                                        </p:tav>
                                      </p:tavLst>
                                    </p:anim>
                                    <p:anim calcmode="lin" valueType="num">
                                      <p:cBhvr>
                                        <p:cTn id="70" dur="1000" fill="hold"/>
                                        <p:tgtEl>
                                          <p:spTgt spid="5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 grpId="1" build="p" bldLvl="5" animBg="1" advAuto="0"/>
      <p:bldP spid="532" grpId="2"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 name="droppedImage.pdf"/>
          <p:cNvPicPr>
            <a:picLocks noGrp="1" noChangeAspect="1"/>
          </p:cNvPicPr>
          <p:nvPr>
            <p:ph type="pic" idx="13"/>
          </p:nvPr>
        </p:nvPicPr>
        <p:blipFill>
          <a:blip r:embed="rId2">
            <a:extLst/>
          </a:blip>
          <a:srcRect t="5410" r="222"/>
          <a:stretch>
            <a:fillRect/>
          </a:stretch>
        </p:blipFill>
        <p:spPr>
          <a:xfrm>
            <a:off x="5453631" y="2277699"/>
            <a:ext cx="3662447" cy="2606805"/>
          </a:xfrm>
          <a:prstGeom prst="rect">
            <a:avLst/>
          </a:prstGeom>
          <a:effectLst>
            <a:reflection stA="65315" endPos="40000" dir="5400000" sy="-100000" algn="bl" rotWithShape="0"/>
          </a:effectLst>
        </p:spPr>
      </p:pic>
      <p:sp>
        <p:nvSpPr>
          <p:cNvPr id="535" name="Shape 535"/>
          <p:cNvSpPr>
            <a:spLocks noGrp="1"/>
          </p:cNvSpPr>
          <p:nvPr>
            <p:ph type="title"/>
          </p:nvPr>
        </p:nvSpPr>
        <p:spPr>
          <a:prstGeom prst="rect">
            <a:avLst/>
          </a:prstGeom>
        </p:spPr>
        <p:txBody>
          <a:bodyPr/>
          <a:lstStyle/>
          <a:p>
            <a:r>
              <a:t>Genomic approaches</a:t>
            </a:r>
          </a:p>
        </p:txBody>
      </p:sp>
      <p:sp>
        <p:nvSpPr>
          <p:cNvPr id="536" name="Shape 536"/>
          <p:cNvSpPr>
            <a:spLocks noGrp="1"/>
          </p:cNvSpPr>
          <p:nvPr>
            <p:ph type="body" sz="half" idx="1"/>
          </p:nvPr>
        </p:nvSpPr>
        <p:spPr>
          <a:xfrm>
            <a:off x="431800" y="2324100"/>
            <a:ext cx="5016500" cy="3962400"/>
          </a:xfrm>
          <a:prstGeom prst="rect">
            <a:avLst/>
          </a:prstGeom>
        </p:spPr>
        <p:txBody>
          <a:bodyPr/>
          <a:lstStyle/>
          <a:p>
            <a:pPr>
              <a:lnSpc>
                <a:spcPts val="1900"/>
              </a:lnSpc>
              <a:buClrTx/>
              <a:buBlip>
                <a:blip r:embed="rId3"/>
              </a:buBlip>
              <a:defRPr sz="1600">
                <a:solidFill>
                  <a:srgbClr val="5F6262"/>
                </a:solidFill>
                <a:latin typeface="Calibri"/>
                <a:ea typeface="Calibri"/>
                <a:cs typeface="Calibri"/>
                <a:sym typeface="Calibri"/>
              </a:defRPr>
            </a:pPr>
            <a:r>
              <a:t>Gene clusters responsible for natural product biosynthesis are typically 20-100 Kb in size</a:t>
            </a:r>
          </a:p>
          <a:p>
            <a:pPr>
              <a:lnSpc>
                <a:spcPts val="1900"/>
              </a:lnSpc>
              <a:buClrTx/>
              <a:buBlip>
                <a:blip r:embed="rId3"/>
              </a:buBlip>
              <a:defRPr sz="1600">
                <a:solidFill>
                  <a:srgbClr val="5F6262"/>
                </a:solidFill>
                <a:latin typeface="Calibri"/>
                <a:ea typeface="Calibri"/>
                <a:cs typeface="Calibri"/>
                <a:sym typeface="Calibri"/>
              </a:defRPr>
            </a:pPr>
            <a:r>
              <a:t>Genome size of a typical </a:t>
            </a:r>
            <a:r>
              <a:rPr i="1">
                <a:latin typeface="Helvetica"/>
                <a:ea typeface="Helvetica"/>
                <a:cs typeface="Helvetica"/>
                <a:sym typeface="Helvetica"/>
              </a:rPr>
              <a:t>Streptomyces </a:t>
            </a:r>
            <a:r>
              <a:t>sp</a:t>
            </a:r>
            <a:r>
              <a:rPr i="1">
                <a:latin typeface="Helvetica"/>
                <a:ea typeface="Helvetica"/>
                <a:cs typeface="Helvetica"/>
                <a:sym typeface="Helvetica"/>
              </a:rPr>
              <a:t>.</a:t>
            </a:r>
            <a:r>
              <a:t> is 8.5Mb</a:t>
            </a:r>
          </a:p>
          <a:p>
            <a:pPr>
              <a:lnSpc>
                <a:spcPts val="1900"/>
              </a:lnSpc>
              <a:buClrTx/>
              <a:buBlip>
                <a:blip r:embed="rId3"/>
              </a:buBlip>
              <a:defRPr sz="1600">
                <a:solidFill>
                  <a:srgbClr val="5F6262"/>
                </a:solidFill>
                <a:latin typeface="Calibri"/>
                <a:ea typeface="Calibri"/>
                <a:cs typeface="Calibri"/>
                <a:sym typeface="Calibri"/>
              </a:defRPr>
            </a:pPr>
            <a:r>
              <a:t>Thus, if we make a genomic DNA library from the strain and clone and sequence 1000 segments (700 bp) of the genome we will sample the genome every 8.5 Kb and sample any gene cluster between 2 and 20 times.</a:t>
            </a:r>
          </a:p>
          <a:p>
            <a:pPr>
              <a:lnSpc>
                <a:spcPts val="1900"/>
              </a:lnSpc>
              <a:buClrTx/>
              <a:buBlip>
                <a:blip r:embed="rId3"/>
              </a:buBlip>
              <a:defRPr sz="1600">
                <a:solidFill>
                  <a:srgbClr val="5F6262"/>
                </a:solidFill>
                <a:latin typeface="Calibri"/>
                <a:ea typeface="Calibri"/>
                <a:cs typeface="Calibri"/>
                <a:sym typeface="Calibri"/>
              </a:defRPr>
            </a:pPr>
            <a:r>
              <a:t>These small segments are use to generate probes. The probes are used to identify clones carrying large (ca. 40 Kb) segments of genomic DNA.</a:t>
            </a:r>
          </a:p>
          <a:p>
            <a:pPr>
              <a:lnSpc>
                <a:spcPts val="1900"/>
              </a:lnSpc>
              <a:buClrTx/>
              <a:buBlip>
                <a:blip r:embed="rId3"/>
              </a:buBlip>
              <a:defRPr sz="1600">
                <a:solidFill>
                  <a:srgbClr val="5F6262"/>
                </a:solidFill>
                <a:latin typeface="Calibri"/>
                <a:ea typeface="Calibri"/>
                <a:cs typeface="Calibri"/>
                <a:sym typeface="Calibri"/>
              </a:defRPr>
            </a:pPr>
            <a:r>
              <a:t>Thus, the whole biosynthetic gene cluster is sequenced</a:t>
            </a:r>
          </a:p>
          <a:p>
            <a:pPr>
              <a:lnSpc>
                <a:spcPts val="1900"/>
              </a:lnSpc>
              <a:buClrTx/>
              <a:buBlip>
                <a:blip r:embed="rId3"/>
              </a:buBlip>
              <a:defRPr sz="1600">
                <a:solidFill>
                  <a:srgbClr val="5F6262"/>
                </a:solidFill>
                <a:latin typeface="Calibri"/>
                <a:ea typeface="Calibri"/>
                <a:cs typeface="Calibri"/>
                <a:sym typeface="Calibri"/>
              </a:defRPr>
            </a:pPr>
            <a:r>
              <a:t>Bioinformatics is applied to predict the structure of the natural product.</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3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3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3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3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53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5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 name="GEN10000675.jpg"/>
          <p:cNvPicPr>
            <a:picLocks noGrp="1" noChangeAspect="1"/>
          </p:cNvPicPr>
          <p:nvPr>
            <p:ph type="pic" idx="13"/>
          </p:nvPr>
        </p:nvPicPr>
        <p:blipFill>
          <a:blip r:embed="rId2">
            <a:extLst/>
          </a:blip>
          <a:srcRect l="25095" r="7107"/>
          <a:stretch>
            <a:fillRect/>
          </a:stretch>
        </p:blipFill>
        <p:spPr>
          <a:xfrm>
            <a:off x="4648200" y="1061348"/>
            <a:ext cx="4064000" cy="4442279"/>
          </a:xfrm>
          <a:prstGeom prst="rect">
            <a:avLst/>
          </a:prstGeom>
        </p:spPr>
      </p:pic>
      <p:sp>
        <p:nvSpPr>
          <p:cNvPr id="539" name="Shape 539"/>
          <p:cNvSpPr>
            <a:spLocks noGrp="1"/>
          </p:cNvSpPr>
          <p:nvPr>
            <p:ph type="title"/>
          </p:nvPr>
        </p:nvSpPr>
        <p:spPr>
          <a:xfrm>
            <a:off x="546100" y="469900"/>
            <a:ext cx="3352800" cy="876300"/>
          </a:xfrm>
          <a:prstGeom prst="rect">
            <a:avLst/>
          </a:prstGeom>
        </p:spPr>
        <p:txBody>
          <a:bodyPr/>
          <a:lstStyle/>
          <a:p>
            <a:r>
              <a:t>Epigenetics</a:t>
            </a:r>
          </a:p>
        </p:txBody>
      </p:sp>
      <p:sp>
        <p:nvSpPr>
          <p:cNvPr id="540" name="Shape 540"/>
          <p:cNvSpPr>
            <a:spLocks noGrp="1"/>
          </p:cNvSpPr>
          <p:nvPr>
            <p:ph type="body" sz="half" idx="1"/>
          </p:nvPr>
        </p:nvSpPr>
        <p:spPr>
          <a:xfrm>
            <a:off x="558800" y="1397000"/>
            <a:ext cx="3594100" cy="4838700"/>
          </a:xfrm>
          <a:prstGeom prst="rect">
            <a:avLst/>
          </a:prstGeom>
        </p:spPr>
        <p:txBody>
          <a:bodyPr/>
          <a:lstStyle/>
          <a:p>
            <a:pPr>
              <a:lnSpc>
                <a:spcPts val="3300"/>
              </a:lnSpc>
              <a:defRPr sz="2800"/>
            </a:pPr>
            <a:r>
              <a:t>Much interest in using chemicals to prevent epigenetic modification and force transcription of cryptic biosynthetic gene clusters.</a:t>
            </a:r>
          </a:p>
          <a:p>
            <a:pPr>
              <a:lnSpc>
                <a:spcPts val="3300"/>
              </a:lnSpc>
              <a:defRPr sz="2800"/>
            </a:pPr>
            <a:r>
              <a:t>Possible route to novel antibacterials</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Shape 542"/>
          <p:cNvSpPr>
            <a:spLocks noGrp="1"/>
          </p:cNvSpPr>
          <p:nvPr>
            <p:ph type="ctrTitle"/>
          </p:nvPr>
        </p:nvSpPr>
        <p:spPr>
          <a:xfrm>
            <a:off x="457200" y="431800"/>
            <a:ext cx="5130800" cy="825500"/>
          </a:xfrm>
          <a:prstGeom prst="rect">
            <a:avLst/>
          </a:prstGeom>
        </p:spPr>
        <p:txBody>
          <a:bodyPr/>
          <a:lstStyle/>
          <a:p>
            <a:r>
              <a:t>Summary</a:t>
            </a:r>
          </a:p>
        </p:txBody>
      </p:sp>
      <p:sp>
        <p:nvSpPr>
          <p:cNvPr id="543" name="Shape 543"/>
          <p:cNvSpPr>
            <a:spLocks noGrp="1"/>
          </p:cNvSpPr>
          <p:nvPr>
            <p:ph type="subTitle" idx="1"/>
          </p:nvPr>
        </p:nvSpPr>
        <p:spPr>
          <a:xfrm>
            <a:off x="495300" y="1320800"/>
            <a:ext cx="5727700" cy="5181600"/>
          </a:xfrm>
          <a:prstGeom prst="rect">
            <a:avLst/>
          </a:prstGeom>
        </p:spPr>
        <p:txBody>
          <a:bodyPr/>
          <a:lstStyle/>
          <a:p>
            <a:pPr>
              <a:lnSpc>
                <a:spcPts val="2600"/>
              </a:lnSpc>
              <a:defRPr sz="2200"/>
            </a:pPr>
            <a:r>
              <a:t>The problem of microbial resistance to antibiotics is a serious threat to the health and wealth of the world</a:t>
            </a:r>
          </a:p>
          <a:p>
            <a:pPr>
              <a:lnSpc>
                <a:spcPts val="2600"/>
              </a:lnSpc>
              <a:defRPr sz="2200"/>
            </a:pPr>
            <a:endParaRPr/>
          </a:p>
          <a:p>
            <a:pPr>
              <a:lnSpc>
                <a:spcPts val="2600"/>
              </a:lnSpc>
              <a:defRPr sz="2200"/>
            </a:pPr>
            <a:r>
              <a:t>New methods are needed to identify novel antibiotics</a:t>
            </a:r>
          </a:p>
          <a:p>
            <a:pPr>
              <a:lnSpc>
                <a:spcPts val="2600"/>
              </a:lnSpc>
              <a:defRPr sz="2200"/>
            </a:pPr>
            <a:endParaRPr/>
          </a:p>
          <a:p>
            <a:pPr>
              <a:lnSpc>
                <a:spcPts val="2600"/>
              </a:lnSpc>
              <a:defRPr sz="2200"/>
            </a:pPr>
            <a:r>
              <a:t>A number of techniques are being reported that can be used singularly or in conjunction that have been successful in discovery</a:t>
            </a:r>
          </a:p>
          <a:p>
            <a:pPr>
              <a:lnSpc>
                <a:spcPts val="2600"/>
              </a:lnSpc>
              <a:defRPr sz="2200"/>
            </a:pPr>
            <a:endParaRPr/>
          </a:p>
          <a:p>
            <a:pPr>
              <a:lnSpc>
                <a:spcPts val="2600"/>
              </a:lnSpc>
              <a:defRPr sz="2200"/>
            </a:pPr>
            <a:r>
              <a:t>Specific techniques will be covered in lectures</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p:cNvSpPr>
          <p:nvPr>
            <p:ph type="ctrTitle"/>
          </p:nvPr>
        </p:nvSpPr>
        <p:spPr>
          <a:xfrm>
            <a:off x="6438900" y="381000"/>
            <a:ext cx="2235200" cy="6096000"/>
          </a:xfrm>
          <a:prstGeom prst="rect">
            <a:avLst/>
          </a:prstGeom>
        </p:spPr>
        <p:txBody>
          <a:bodyPr anchor="t"/>
          <a:lstStyle/>
          <a:p>
            <a:pPr>
              <a:lnSpc>
                <a:spcPts val="5200"/>
              </a:lnSpc>
            </a:pPr>
            <a:r>
              <a:rPr sz="4400"/>
              <a:t>Lectures</a:t>
            </a:r>
          </a:p>
          <a:p>
            <a:endParaRPr sz="4400"/>
          </a:p>
          <a:p>
            <a:pPr>
              <a:lnSpc>
                <a:spcPts val="2600"/>
              </a:lnSpc>
              <a:defRPr sz="2400"/>
            </a:pPr>
            <a:r>
              <a:rPr sz="2200"/>
              <a:t>Dates of lectures available online (timetabling). </a:t>
            </a:r>
          </a:p>
          <a:p>
            <a:pPr>
              <a:lnSpc>
                <a:spcPts val="2800"/>
              </a:lnSpc>
              <a:defRPr sz="2400"/>
            </a:pPr>
            <a:endParaRPr sz="2200"/>
          </a:p>
          <a:p>
            <a:pPr>
              <a:lnSpc>
                <a:spcPts val="2600"/>
              </a:lnSpc>
              <a:defRPr sz="2400"/>
            </a:pPr>
            <a:r>
              <a:rPr sz="2200"/>
              <a:t>May be subject to change.</a:t>
            </a:r>
          </a:p>
        </p:txBody>
      </p:sp>
      <p:sp>
        <p:nvSpPr>
          <p:cNvPr id="434" name="Shape 434"/>
          <p:cNvSpPr/>
          <p:nvPr/>
        </p:nvSpPr>
        <p:spPr>
          <a:xfrm>
            <a:off x="428147" y="482600"/>
            <a:ext cx="5842001" cy="5160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ts val="3600"/>
              </a:lnSpc>
              <a:defRPr sz="2400">
                <a:solidFill>
                  <a:srgbClr val="FFFFFF"/>
                </a:solidFill>
              </a:defRPr>
            </a:pPr>
            <a:r>
              <a:t>1. Introduction</a:t>
            </a:r>
          </a:p>
          <a:p>
            <a:pPr algn="l">
              <a:lnSpc>
                <a:spcPts val="3600"/>
              </a:lnSpc>
              <a:defRPr sz="2400">
                <a:solidFill>
                  <a:srgbClr val="FFFFFF"/>
                </a:solidFill>
              </a:defRPr>
            </a:pPr>
            <a:r>
              <a:t>2. Phage-based antimicrobial discovery</a:t>
            </a:r>
          </a:p>
          <a:p>
            <a:pPr algn="l">
              <a:lnSpc>
                <a:spcPts val="3600"/>
              </a:lnSpc>
              <a:defRPr sz="2400">
                <a:solidFill>
                  <a:srgbClr val="FFFFFF"/>
                </a:solidFill>
              </a:defRPr>
            </a:pPr>
            <a:r>
              <a:t>3-4. Antisense methods</a:t>
            </a:r>
          </a:p>
          <a:p>
            <a:pPr algn="l">
              <a:lnSpc>
                <a:spcPts val="3600"/>
              </a:lnSpc>
              <a:defRPr sz="2400">
                <a:solidFill>
                  <a:srgbClr val="FFFFFF"/>
                </a:solidFill>
              </a:defRPr>
            </a:pPr>
            <a:r>
              <a:t>5. Genomics &amp; metagenomics</a:t>
            </a:r>
          </a:p>
          <a:p>
            <a:pPr algn="l">
              <a:lnSpc>
                <a:spcPts val="3600"/>
              </a:lnSpc>
              <a:defRPr sz="2400">
                <a:solidFill>
                  <a:srgbClr val="FFFFFF"/>
                </a:solidFill>
              </a:defRPr>
            </a:pPr>
            <a:r>
              <a:t>6. Antifungal discovery</a:t>
            </a:r>
          </a:p>
          <a:p>
            <a:pPr algn="l">
              <a:lnSpc>
                <a:spcPts val="3600"/>
              </a:lnSpc>
              <a:defRPr sz="2400">
                <a:solidFill>
                  <a:srgbClr val="FFFFFF"/>
                </a:solidFill>
              </a:defRPr>
            </a:pPr>
            <a:r>
              <a:t>7. Array-based approaches</a:t>
            </a:r>
          </a:p>
          <a:p>
            <a:pPr algn="l">
              <a:lnSpc>
                <a:spcPts val="3600"/>
              </a:lnSpc>
              <a:defRPr sz="2400">
                <a:solidFill>
                  <a:srgbClr val="FFFFFF"/>
                </a:solidFill>
              </a:defRPr>
            </a:pPr>
            <a:r>
              <a:t>8. Inhibitor - target modelling</a:t>
            </a:r>
          </a:p>
          <a:p>
            <a:pPr algn="l">
              <a:lnSpc>
                <a:spcPts val="3600"/>
              </a:lnSpc>
              <a:defRPr sz="2400">
                <a:solidFill>
                  <a:srgbClr val="FFFFFF"/>
                </a:solidFill>
              </a:defRPr>
            </a:pPr>
            <a:r>
              <a:t>9. Misc. approaches to antimicrobial development</a:t>
            </a:r>
          </a:p>
          <a:p>
            <a:pPr algn="l">
              <a:lnSpc>
                <a:spcPts val="3600"/>
              </a:lnSpc>
              <a:defRPr sz="2400">
                <a:solidFill>
                  <a:srgbClr val="FFFFFF"/>
                </a:solidFill>
              </a:defRPr>
            </a:pPr>
            <a:r>
              <a:t>10. Synthetic biology</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a:spLocks noGrp="1"/>
          </p:cNvSpPr>
          <p:nvPr>
            <p:ph type="ctrTitle"/>
          </p:nvPr>
        </p:nvSpPr>
        <p:spPr>
          <a:xfrm>
            <a:off x="584200" y="-850900"/>
            <a:ext cx="6299200" cy="2743200"/>
          </a:xfrm>
          <a:prstGeom prst="rect">
            <a:avLst/>
          </a:prstGeom>
        </p:spPr>
        <p:txBody>
          <a:bodyPr/>
          <a:lstStyle>
            <a:lvl1pPr defTabSz="457200">
              <a:lnSpc>
                <a:spcPts val="7500"/>
              </a:lnSpc>
              <a:spcBef>
                <a:spcPts val="1800"/>
              </a:spcBef>
              <a:tabLst/>
              <a:defRPr>
                <a:latin typeface="+mn-lt"/>
                <a:ea typeface="+mn-ea"/>
                <a:cs typeface="+mn-cs"/>
                <a:sym typeface="Helvetica Neue"/>
              </a:defRPr>
            </a:lvl1pPr>
          </a:lstStyle>
          <a:p>
            <a:r>
              <a:t>Methods of Assessment</a:t>
            </a:r>
          </a:p>
        </p:txBody>
      </p:sp>
      <p:sp>
        <p:nvSpPr>
          <p:cNvPr id="437" name="Shape 437"/>
          <p:cNvSpPr/>
          <p:nvPr/>
        </p:nvSpPr>
        <p:spPr>
          <a:xfrm>
            <a:off x="608010" y="1981200"/>
            <a:ext cx="5537201" cy="386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ts val="2400"/>
              </a:lnSpc>
              <a:defRPr sz="2000">
                <a:solidFill>
                  <a:srgbClr val="FFFFFF"/>
                </a:solidFill>
              </a:defRPr>
            </a:pPr>
            <a:r>
              <a:t>60% Practical report - In depth report based on practical data and problem solving</a:t>
            </a:r>
          </a:p>
          <a:p>
            <a:pPr algn="l">
              <a:lnSpc>
                <a:spcPts val="2400"/>
              </a:lnSpc>
              <a:defRPr sz="2000">
                <a:solidFill>
                  <a:srgbClr val="FFFFFF"/>
                </a:solidFill>
              </a:defRPr>
            </a:pPr>
            <a:endParaRPr/>
          </a:p>
          <a:p>
            <a:pPr algn="l">
              <a:lnSpc>
                <a:spcPts val="2400"/>
              </a:lnSpc>
              <a:defRPr sz="2000">
                <a:solidFill>
                  <a:srgbClr val="FFFFFF"/>
                </a:solidFill>
              </a:defRPr>
            </a:pPr>
            <a:r>
              <a:t>40% In class tutorial sessions x 2 (20% each) - (2nd March, 23rd March). Students  have the chance to explore any aspect of the course in a revision setting, followed by </a:t>
            </a:r>
          </a:p>
          <a:p>
            <a:pPr algn="l">
              <a:lnSpc>
                <a:spcPts val="2400"/>
              </a:lnSpc>
              <a:defRPr sz="2000">
                <a:solidFill>
                  <a:srgbClr val="FFFFFF"/>
                </a:solidFill>
              </a:defRPr>
            </a:pPr>
            <a:r>
              <a:t>an MCQ test.</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 name="plates.png"/>
          <p:cNvPicPr>
            <a:picLocks noGrp="1" noChangeAspect="1"/>
          </p:cNvPicPr>
          <p:nvPr>
            <p:ph type="pic" idx="13"/>
          </p:nvPr>
        </p:nvPicPr>
        <p:blipFill>
          <a:blip r:embed="rId2">
            <a:extLst/>
          </a:blip>
          <a:srcRect/>
          <a:stretch>
            <a:fillRect/>
          </a:stretch>
        </p:blipFill>
        <p:spPr>
          <a:xfrm>
            <a:off x="6190293" y="442276"/>
            <a:ext cx="2057401" cy="6287300"/>
          </a:xfrm>
          <a:prstGeom prst="rect">
            <a:avLst/>
          </a:prstGeom>
        </p:spPr>
      </p:pic>
      <p:sp>
        <p:nvSpPr>
          <p:cNvPr id="440" name="Shape 440"/>
          <p:cNvSpPr>
            <a:spLocks noGrp="1"/>
          </p:cNvSpPr>
          <p:nvPr>
            <p:ph type="title"/>
          </p:nvPr>
        </p:nvSpPr>
        <p:spPr>
          <a:xfrm>
            <a:off x="419100" y="254000"/>
            <a:ext cx="3136900" cy="800100"/>
          </a:xfrm>
          <a:prstGeom prst="rect">
            <a:avLst/>
          </a:prstGeom>
        </p:spPr>
        <p:txBody>
          <a:bodyPr anchor="t"/>
          <a:lstStyle/>
          <a:p>
            <a:pPr defTabSz="457200">
              <a:lnSpc>
                <a:spcPts val="7500"/>
              </a:lnSpc>
              <a:spcBef>
                <a:spcPts val="1800"/>
              </a:spcBef>
              <a:tabLst/>
              <a:defRPr>
                <a:latin typeface="+mn-lt"/>
                <a:ea typeface="+mn-ea"/>
                <a:cs typeface="+mn-cs"/>
                <a:sym typeface="Helvetica Neue"/>
              </a:defRPr>
            </a:pPr>
            <a:r>
              <a:rPr sz="3600"/>
              <a:t>Practical</a:t>
            </a:r>
            <a:r>
              <a:t> </a:t>
            </a:r>
          </a:p>
        </p:txBody>
      </p:sp>
      <p:sp>
        <p:nvSpPr>
          <p:cNvPr id="441" name="Shape 441"/>
          <p:cNvSpPr/>
          <p:nvPr/>
        </p:nvSpPr>
        <p:spPr>
          <a:xfrm>
            <a:off x="471972" y="1206500"/>
            <a:ext cx="5080001" cy="538896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457200">
              <a:lnSpc>
                <a:spcPts val="4900"/>
              </a:lnSpc>
              <a:spcBef>
                <a:spcPts val="1100"/>
              </a:spcBef>
              <a:tabLst/>
              <a:defRPr sz="2600">
                <a:solidFill>
                  <a:srgbClr val="FFFFFF"/>
                </a:solidFill>
              </a:defRPr>
            </a:pPr>
            <a:r>
              <a:t>Designed to give you an appreciation of the methods used in the search for antibacterials.</a:t>
            </a:r>
          </a:p>
          <a:p>
            <a:pPr algn="l" defTabSz="457200">
              <a:lnSpc>
                <a:spcPts val="4900"/>
              </a:lnSpc>
              <a:spcBef>
                <a:spcPts val="1100"/>
              </a:spcBef>
              <a:tabLst/>
              <a:defRPr sz="2600">
                <a:solidFill>
                  <a:srgbClr val="FFFFFF"/>
                </a:solidFill>
              </a:defRPr>
            </a:pPr>
            <a:r>
              <a:t>In the practical you will isolate </a:t>
            </a:r>
            <a:r>
              <a:rPr i="1"/>
              <a:t>Streptomyces</a:t>
            </a:r>
            <a:r>
              <a:t> species and screen them for antibacterial activity</a:t>
            </a:r>
          </a:p>
          <a:p>
            <a:pPr algn="l" defTabSz="457200">
              <a:lnSpc>
                <a:spcPts val="4900"/>
              </a:lnSpc>
              <a:spcBef>
                <a:spcPts val="1100"/>
              </a:spcBef>
              <a:tabLst/>
              <a:defRPr sz="2600">
                <a:solidFill>
                  <a:srgbClr val="FFFFFF"/>
                </a:solidFill>
              </a:defRPr>
            </a:pPr>
            <a:r>
              <a:t>The lab class is designed as a group activity i.e. please share and discuss results.</a:t>
            </a:r>
          </a:p>
          <a:p>
            <a:pPr algn="l" defTabSz="457200">
              <a:lnSpc>
                <a:spcPts val="4900"/>
              </a:lnSpc>
              <a:spcBef>
                <a:spcPts val="1100"/>
              </a:spcBef>
              <a:tabLst/>
              <a:defRPr sz="2600">
                <a:solidFill>
                  <a:srgbClr val="FFFFFF"/>
                </a:solidFill>
              </a:defRPr>
            </a:pPr>
            <a:r>
              <a:t>Practical will also introduce novel screening concepts</a:t>
            </a:r>
            <a:endParaRPr sz="2400"/>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p:cNvSpPr>
          <p:nvPr>
            <p:ph type="ctrTitle"/>
          </p:nvPr>
        </p:nvSpPr>
        <p:spPr>
          <a:xfrm>
            <a:off x="698500" y="469900"/>
            <a:ext cx="5308600" cy="4241800"/>
          </a:xfrm>
          <a:prstGeom prst="rect">
            <a:avLst/>
          </a:prstGeom>
        </p:spPr>
        <p:txBody>
          <a:bodyPr/>
          <a:lstStyle/>
          <a:p>
            <a:r>
              <a:t>Antimicrobial Drug Discovery </a:t>
            </a:r>
          </a:p>
          <a:p>
            <a:endParaRPr/>
          </a:p>
          <a:p>
            <a:r>
              <a:t>Antibacterials overview</a:t>
            </a:r>
          </a:p>
        </p:txBody>
      </p:sp>
      <p:sp>
        <p:nvSpPr>
          <p:cNvPr id="444" name="Shape 444"/>
          <p:cNvSpPr>
            <a:spLocks noGrp="1"/>
          </p:cNvSpPr>
          <p:nvPr>
            <p:ph type="subTitle" sz="quarter" idx="1"/>
          </p:nvPr>
        </p:nvSpPr>
        <p:spPr>
          <a:xfrm>
            <a:off x="6591300" y="596900"/>
            <a:ext cx="1917700" cy="2971800"/>
          </a:xfrm>
          <a:prstGeom prst="rect">
            <a:avLst/>
          </a:prstGeom>
        </p:spPr>
        <p:txBody>
          <a:bodyPr/>
          <a:lstStyle>
            <a:lvl1pPr marL="40639" algn="ctr">
              <a:buClr>
                <a:srgbClr val="9B9B9B"/>
              </a:buClr>
              <a:buFont typeface="Arial"/>
              <a:defRPr>
                <a:uFill>
                  <a:solidFill>
                    <a:srgbClr val="9B9B9B"/>
                  </a:solidFill>
                </a:uFill>
              </a:defRPr>
            </a:lvl1pPr>
          </a:lstStyle>
          <a:p>
            <a:r>
              <a:t>Jem Stach</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hape 446"/>
          <p:cNvSpPr>
            <a:spLocks noGrp="1"/>
          </p:cNvSpPr>
          <p:nvPr>
            <p:ph type="ctrTitle"/>
          </p:nvPr>
        </p:nvSpPr>
        <p:spPr>
          <a:xfrm>
            <a:off x="6489700" y="304800"/>
            <a:ext cx="2120900" cy="2133600"/>
          </a:xfrm>
          <a:prstGeom prst="rect">
            <a:avLst/>
          </a:prstGeom>
        </p:spPr>
        <p:txBody>
          <a:bodyPr/>
          <a:lstStyle/>
          <a:p>
            <a:pPr>
              <a:lnSpc>
                <a:spcPts val="4300"/>
              </a:lnSpc>
              <a:defRPr sz="3600"/>
            </a:pPr>
            <a:r>
              <a:t>What you </a:t>
            </a:r>
          </a:p>
          <a:p>
            <a:pPr>
              <a:lnSpc>
                <a:spcPts val="4300"/>
              </a:lnSpc>
              <a:defRPr sz="3600"/>
            </a:pPr>
            <a:r>
              <a:t>need to </a:t>
            </a:r>
          </a:p>
          <a:p>
            <a:pPr>
              <a:lnSpc>
                <a:spcPts val="4300"/>
              </a:lnSpc>
              <a:defRPr sz="3600"/>
            </a:pPr>
            <a:r>
              <a:t>know</a:t>
            </a:r>
          </a:p>
        </p:txBody>
      </p:sp>
      <p:sp>
        <p:nvSpPr>
          <p:cNvPr id="447" name="Shape 447"/>
          <p:cNvSpPr>
            <a:spLocks noGrp="1"/>
          </p:cNvSpPr>
          <p:nvPr>
            <p:ph type="subTitle" idx="1"/>
          </p:nvPr>
        </p:nvSpPr>
        <p:spPr>
          <a:xfrm>
            <a:off x="444500" y="495300"/>
            <a:ext cx="5816600" cy="5867400"/>
          </a:xfrm>
          <a:prstGeom prst="rect">
            <a:avLst/>
          </a:prstGeom>
        </p:spPr>
        <p:txBody>
          <a:bodyPr/>
          <a:lstStyle/>
          <a:p>
            <a:pPr marL="383540" indent="-342900">
              <a:lnSpc>
                <a:spcPts val="3300"/>
              </a:lnSpc>
              <a:buSzPct val="100000"/>
              <a:buFont typeface="Arial"/>
              <a:buChar char="•"/>
              <a:defRPr sz="2800"/>
            </a:pPr>
            <a:r>
              <a:t>The current state of research regarding antimicrobial natural products discovery</a:t>
            </a:r>
          </a:p>
          <a:p>
            <a:pPr marL="383540" indent="-342900">
              <a:lnSpc>
                <a:spcPts val="3300"/>
              </a:lnSpc>
              <a:buSzPct val="100000"/>
              <a:buFont typeface="Arial"/>
              <a:buChar char="•"/>
              <a:defRPr sz="2800"/>
            </a:pPr>
            <a:r>
              <a:t>The reasons for optimism regarding discovery</a:t>
            </a:r>
          </a:p>
          <a:p>
            <a:pPr marL="383540" indent="-342900">
              <a:lnSpc>
                <a:spcPts val="3300"/>
              </a:lnSpc>
              <a:buSzPct val="100000"/>
              <a:buFont typeface="Arial"/>
              <a:buChar char="•"/>
              <a:defRPr sz="2800"/>
            </a:pPr>
            <a:r>
              <a:t>Some of the methods that are being used to improve the discovery of novel antimicrobial natural products</a:t>
            </a:r>
          </a:p>
          <a:p>
            <a:pPr marL="383540" indent="-342900">
              <a:lnSpc>
                <a:spcPts val="3300"/>
              </a:lnSpc>
              <a:buSzPct val="100000"/>
              <a:buFont typeface="Arial"/>
              <a:buChar char="•"/>
              <a:defRPr sz="2800"/>
            </a:pPr>
            <a:r>
              <a:t>Examples of products that have been discovered using these techniques </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4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4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44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44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9" name="Chart 449"/>
          <p:cNvGraphicFramePr/>
          <p:nvPr/>
        </p:nvGraphicFramePr>
        <p:xfrm>
          <a:off x="1661616" y="441401"/>
          <a:ext cx="7912101" cy="4135425"/>
        </p:xfrm>
        <a:graphic>
          <a:graphicData uri="http://schemas.openxmlformats.org/drawingml/2006/chart">
            <c:chart xmlns:c="http://schemas.openxmlformats.org/drawingml/2006/chart" xmlns:r="http://schemas.openxmlformats.org/officeDocument/2006/relationships" r:id="rId2"/>
          </a:graphicData>
        </a:graphic>
      </p:graphicFrame>
      <p:sp>
        <p:nvSpPr>
          <p:cNvPr id="450" name="Shape 450"/>
          <p:cNvSpPr/>
          <p:nvPr/>
        </p:nvSpPr>
        <p:spPr>
          <a:xfrm>
            <a:off x="558800" y="444500"/>
            <a:ext cx="2120900" cy="213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lgn="l">
              <a:lnSpc>
                <a:spcPts val="4300"/>
              </a:lnSpc>
              <a:spcBef>
                <a:spcPts val="100"/>
              </a:spcBef>
              <a:buClr>
                <a:srgbClr val="000000"/>
              </a:buClr>
              <a:buFont typeface="Calibri"/>
              <a:tabLst>
                <a:tab pos="863600" algn="l"/>
              </a:tabLst>
              <a:defRPr sz="3600">
                <a:solidFill>
                  <a:srgbClr val="FFFFFF"/>
                </a:solidFill>
                <a:latin typeface="+mj-lt"/>
                <a:ea typeface="+mj-ea"/>
                <a:cs typeface="+mj-cs"/>
                <a:sym typeface="Helvetica Neue Light"/>
              </a:defRPr>
            </a:lvl1pPr>
          </a:lstStyle>
          <a:p>
            <a:r>
              <a:t>Why the decline?</a:t>
            </a:r>
          </a:p>
        </p:txBody>
      </p:sp>
      <p:sp>
        <p:nvSpPr>
          <p:cNvPr id="451" name="Shape 451"/>
          <p:cNvSpPr/>
          <p:nvPr/>
        </p:nvSpPr>
        <p:spPr>
          <a:xfrm>
            <a:off x="2844800" y="4165600"/>
            <a:ext cx="5372100" cy="213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lgn="l">
              <a:lnSpc>
                <a:spcPts val="4300"/>
              </a:lnSpc>
              <a:spcBef>
                <a:spcPts val="100"/>
              </a:spcBef>
              <a:buClr>
                <a:srgbClr val="000000"/>
              </a:buClr>
              <a:buFont typeface="Calibri"/>
              <a:tabLst>
                <a:tab pos="863600" algn="l"/>
              </a:tabLst>
              <a:defRPr sz="3600">
                <a:solidFill>
                  <a:srgbClr val="FFFFFF"/>
                </a:solidFill>
                <a:latin typeface="+mj-lt"/>
                <a:ea typeface="+mj-ea"/>
                <a:cs typeface="+mj-cs"/>
                <a:sym typeface="Helvetica Neue Light"/>
              </a:defRPr>
            </a:lvl1pPr>
          </a:lstStyle>
          <a:p>
            <a:r>
              <a:t>Worrying decrease in approvals</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fill="hold"/>
                                        <p:tgtEl>
                                          <p:spTgt spid="449">
                                            <p:graphicEl>
                                              <a:chart seriesIdx="-3" categoryIdx="-3" bldStep="gridLegend"/>
                                            </p:graphicEl>
                                          </p:spTgt>
                                        </p:tgtEl>
                                        <p:attrNameLst>
                                          <p:attrName>style.visibility</p:attrName>
                                        </p:attrNameLst>
                                      </p:cBhvr>
                                      <p:to>
                                        <p:strVal val="visible"/>
                                      </p:to>
                                    </p:set>
                                    <p:animEffect transition="in" filter="wipe(down)">
                                      <p:cBhvr>
                                        <p:cTn id="7" dur="500"/>
                                        <p:tgtEl>
                                          <p:spTgt spid="44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fill="hold"/>
                                        <p:tgtEl>
                                          <p:spTgt spid="449">
                                            <p:graphicEl>
                                              <a:chart seriesIdx="0" categoryIdx="0" bldStep="ptInSeries"/>
                                            </p:graphicEl>
                                          </p:spTgt>
                                        </p:tgtEl>
                                        <p:attrNameLst>
                                          <p:attrName>style.visibility</p:attrName>
                                        </p:attrNameLst>
                                      </p:cBhvr>
                                      <p:to>
                                        <p:strVal val="visible"/>
                                      </p:to>
                                    </p:set>
                                    <p:animEffect transition="in" filter="wipe(down)">
                                      <p:cBhvr>
                                        <p:cTn id="12" dur="500"/>
                                        <p:tgtEl>
                                          <p:spTgt spid="449">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1" nodeType="clickEffect">
                                  <p:stCondLst>
                                    <p:cond delay="0"/>
                                  </p:stCondLst>
                                  <p:childTnLst>
                                    <p:set>
                                      <p:cBhvr>
                                        <p:cTn id="16" fill="hold"/>
                                        <p:tgtEl>
                                          <p:spTgt spid="449">
                                            <p:graphicEl>
                                              <a:chart seriesIdx="0" categoryIdx="1" bldStep="ptInSeries"/>
                                            </p:graphicEl>
                                          </p:spTgt>
                                        </p:tgtEl>
                                        <p:attrNameLst>
                                          <p:attrName>style.visibility</p:attrName>
                                        </p:attrNameLst>
                                      </p:cBhvr>
                                      <p:to>
                                        <p:strVal val="visible"/>
                                      </p:to>
                                    </p:set>
                                    <p:animEffect transition="in" filter="wipe(down)">
                                      <p:cBhvr>
                                        <p:cTn id="17" dur="500"/>
                                        <p:tgtEl>
                                          <p:spTgt spid="449">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1" nodeType="clickEffect">
                                  <p:stCondLst>
                                    <p:cond delay="0"/>
                                  </p:stCondLst>
                                  <p:childTnLst>
                                    <p:set>
                                      <p:cBhvr>
                                        <p:cTn id="21" fill="hold"/>
                                        <p:tgtEl>
                                          <p:spTgt spid="449">
                                            <p:graphicEl>
                                              <a:chart seriesIdx="0" categoryIdx="2" bldStep="ptInSeries"/>
                                            </p:graphicEl>
                                          </p:spTgt>
                                        </p:tgtEl>
                                        <p:attrNameLst>
                                          <p:attrName>style.visibility</p:attrName>
                                        </p:attrNameLst>
                                      </p:cBhvr>
                                      <p:to>
                                        <p:strVal val="visible"/>
                                      </p:to>
                                    </p:set>
                                    <p:animEffect transition="in" filter="wipe(down)">
                                      <p:cBhvr>
                                        <p:cTn id="22" dur="500"/>
                                        <p:tgtEl>
                                          <p:spTgt spid="449">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1" nodeType="clickEffect">
                                  <p:stCondLst>
                                    <p:cond delay="0"/>
                                  </p:stCondLst>
                                  <p:childTnLst>
                                    <p:set>
                                      <p:cBhvr>
                                        <p:cTn id="26" fill="hold"/>
                                        <p:tgtEl>
                                          <p:spTgt spid="449">
                                            <p:graphicEl>
                                              <a:chart seriesIdx="0" categoryIdx="3" bldStep="ptInSeries"/>
                                            </p:graphicEl>
                                          </p:spTgt>
                                        </p:tgtEl>
                                        <p:attrNameLst>
                                          <p:attrName>style.visibility</p:attrName>
                                        </p:attrNameLst>
                                      </p:cBhvr>
                                      <p:to>
                                        <p:strVal val="visible"/>
                                      </p:to>
                                    </p:set>
                                    <p:animEffect transition="in" filter="wipe(down)">
                                      <p:cBhvr>
                                        <p:cTn id="27" dur="500"/>
                                        <p:tgtEl>
                                          <p:spTgt spid="449">
                                            <p:graphicEl>
                                              <a:chart seriesIdx="0" categoryIdx="3"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1" nodeType="clickEffect">
                                  <p:stCondLst>
                                    <p:cond delay="0"/>
                                  </p:stCondLst>
                                  <p:childTnLst>
                                    <p:set>
                                      <p:cBhvr>
                                        <p:cTn id="31" fill="hold"/>
                                        <p:tgtEl>
                                          <p:spTgt spid="449">
                                            <p:graphicEl>
                                              <a:chart seriesIdx="0" categoryIdx="4" bldStep="ptInSeries"/>
                                            </p:graphicEl>
                                          </p:spTgt>
                                        </p:tgtEl>
                                        <p:attrNameLst>
                                          <p:attrName>style.visibility</p:attrName>
                                        </p:attrNameLst>
                                      </p:cBhvr>
                                      <p:to>
                                        <p:strVal val="visible"/>
                                      </p:to>
                                    </p:set>
                                    <p:animEffect transition="in" filter="wipe(down)">
                                      <p:cBhvr>
                                        <p:cTn id="32" dur="500"/>
                                        <p:tgtEl>
                                          <p:spTgt spid="449">
                                            <p:graphicEl>
                                              <a:chart seriesIdx="0" categoryIdx="4"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1" nodeType="clickEffect">
                                  <p:stCondLst>
                                    <p:cond delay="0"/>
                                  </p:stCondLst>
                                  <p:childTnLst>
                                    <p:set>
                                      <p:cBhvr>
                                        <p:cTn id="36" fill="hold"/>
                                        <p:tgtEl>
                                          <p:spTgt spid="449">
                                            <p:graphicEl>
                                              <a:chart seriesIdx="1" categoryIdx="0" bldStep="ptInSeries"/>
                                            </p:graphicEl>
                                          </p:spTgt>
                                        </p:tgtEl>
                                        <p:attrNameLst>
                                          <p:attrName>style.visibility</p:attrName>
                                        </p:attrNameLst>
                                      </p:cBhvr>
                                      <p:to>
                                        <p:strVal val="visible"/>
                                      </p:to>
                                    </p:set>
                                    <p:animEffect transition="in" filter="wipe(down)">
                                      <p:cBhvr>
                                        <p:cTn id="37" dur="500"/>
                                        <p:tgtEl>
                                          <p:spTgt spid="449">
                                            <p:graphicEl>
                                              <a:chart seriesIdx="1" categoryIdx="0" bldStep="ptIn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1" nodeType="clickEffect">
                                  <p:stCondLst>
                                    <p:cond delay="0"/>
                                  </p:stCondLst>
                                  <p:childTnLst>
                                    <p:set>
                                      <p:cBhvr>
                                        <p:cTn id="41" fill="hold"/>
                                        <p:tgtEl>
                                          <p:spTgt spid="449">
                                            <p:graphicEl>
                                              <a:chart seriesIdx="1" categoryIdx="1" bldStep="ptInSeries"/>
                                            </p:graphicEl>
                                          </p:spTgt>
                                        </p:tgtEl>
                                        <p:attrNameLst>
                                          <p:attrName>style.visibility</p:attrName>
                                        </p:attrNameLst>
                                      </p:cBhvr>
                                      <p:to>
                                        <p:strVal val="visible"/>
                                      </p:to>
                                    </p:set>
                                    <p:animEffect transition="in" filter="wipe(down)">
                                      <p:cBhvr>
                                        <p:cTn id="42" dur="500"/>
                                        <p:tgtEl>
                                          <p:spTgt spid="449">
                                            <p:graphicEl>
                                              <a:chart seriesIdx="1" categoryIdx="1" bldStep="ptIn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1" nodeType="clickEffect">
                                  <p:stCondLst>
                                    <p:cond delay="0"/>
                                  </p:stCondLst>
                                  <p:childTnLst>
                                    <p:set>
                                      <p:cBhvr>
                                        <p:cTn id="46" fill="hold"/>
                                        <p:tgtEl>
                                          <p:spTgt spid="449">
                                            <p:graphicEl>
                                              <a:chart seriesIdx="1" categoryIdx="2" bldStep="ptInSeries"/>
                                            </p:graphicEl>
                                          </p:spTgt>
                                        </p:tgtEl>
                                        <p:attrNameLst>
                                          <p:attrName>style.visibility</p:attrName>
                                        </p:attrNameLst>
                                      </p:cBhvr>
                                      <p:to>
                                        <p:strVal val="visible"/>
                                      </p:to>
                                    </p:set>
                                    <p:animEffect transition="in" filter="wipe(down)">
                                      <p:cBhvr>
                                        <p:cTn id="47" dur="500"/>
                                        <p:tgtEl>
                                          <p:spTgt spid="449">
                                            <p:graphicEl>
                                              <a:chart seriesIdx="1" categoryIdx="2" bldStep="ptIn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1" nodeType="clickEffect">
                                  <p:stCondLst>
                                    <p:cond delay="0"/>
                                  </p:stCondLst>
                                  <p:childTnLst>
                                    <p:set>
                                      <p:cBhvr>
                                        <p:cTn id="51" fill="hold"/>
                                        <p:tgtEl>
                                          <p:spTgt spid="449">
                                            <p:graphicEl>
                                              <a:chart seriesIdx="1" categoryIdx="3" bldStep="ptInSeries"/>
                                            </p:graphicEl>
                                          </p:spTgt>
                                        </p:tgtEl>
                                        <p:attrNameLst>
                                          <p:attrName>style.visibility</p:attrName>
                                        </p:attrNameLst>
                                      </p:cBhvr>
                                      <p:to>
                                        <p:strVal val="visible"/>
                                      </p:to>
                                    </p:set>
                                    <p:animEffect transition="in" filter="wipe(down)">
                                      <p:cBhvr>
                                        <p:cTn id="52" dur="500"/>
                                        <p:tgtEl>
                                          <p:spTgt spid="449">
                                            <p:graphicEl>
                                              <a:chart seriesIdx="1" categoryIdx="3" bldStep="ptIn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1" nodeType="clickEffect">
                                  <p:stCondLst>
                                    <p:cond delay="0"/>
                                  </p:stCondLst>
                                  <p:childTnLst>
                                    <p:set>
                                      <p:cBhvr>
                                        <p:cTn id="56" fill="hold"/>
                                        <p:tgtEl>
                                          <p:spTgt spid="449">
                                            <p:graphicEl>
                                              <a:chart seriesIdx="1" categoryIdx="4" bldStep="ptInSeries"/>
                                            </p:graphicEl>
                                          </p:spTgt>
                                        </p:tgtEl>
                                        <p:attrNameLst>
                                          <p:attrName>style.visibility</p:attrName>
                                        </p:attrNameLst>
                                      </p:cBhvr>
                                      <p:to>
                                        <p:strVal val="visible"/>
                                      </p:to>
                                    </p:set>
                                    <p:animEffect transition="in" filter="wipe(down)">
                                      <p:cBhvr>
                                        <p:cTn id="57" dur="500"/>
                                        <p:tgtEl>
                                          <p:spTgt spid="449">
                                            <p:graphicEl>
                                              <a:chart seriesIdx="1" categoryIdx="4" bldStep="ptInSeries"/>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1" nodeType="clickEffect">
                                  <p:stCondLst>
                                    <p:cond delay="0"/>
                                  </p:stCondLst>
                                  <p:childTnLst>
                                    <p:set>
                                      <p:cBhvr>
                                        <p:cTn id="61" fill="hold"/>
                                        <p:tgtEl>
                                          <p:spTgt spid="449">
                                            <p:graphicEl>
                                              <a:chart seriesIdx="2" categoryIdx="0" bldStep="ptInSeries"/>
                                            </p:graphicEl>
                                          </p:spTgt>
                                        </p:tgtEl>
                                        <p:attrNameLst>
                                          <p:attrName>style.visibility</p:attrName>
                                        </p:attrNameLst>
                                      </p:cBhvr>
                                      <p:to>
                                        <p:strVal val="visible"/>
                                      </p:to>
                                    </p:set>
                                    <p:animEffect transition="in" filter="wipe(down)">
                                      <p:cBhvr>
                                        <p:cTn id="62" dur="500"/>
                                        <p:tgtEl>
                                          <p:spTgt spid="449">
                                            <p:graphicEl>
                                              <a:chart seriesIdx="2" categoryIdx="0" bldStep="ptInSeries"/>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1" nodeType="clickEffect">
                                  <p:stCondLst>
                                    <p:cond delay="0"/>
                                  </p:stCondLst>
                                  <p:childTnLst>
                                    <p:set>
                                      <p:cBhvr>
                                        <p:cTn id="66" fill="hold"/>
                                        <p:tgtEl>
                                          <p:spTgt spid="449">
                                            <p:graphicEl>
                                              <a:chart seriesIdx="2" categoryIdx="1" bldStep="ptInSeries"/>
                                            </p:graphicEl>
                                          </p:spTgt>
                                        </p:tgtEl>
                                        <p:attrNameLst>
                                          <p:attrName>style.visibility</p:attrName>
                                        </p:attrNameLst>
                                      </p:cBhvr>
                                      <p:to>
                                        <p:strVal val="visible"/>
                                      </p:to>
                                    </p:set>
                                    <p:animEffect transition="in" filter="wipe(down)">
                                      <p:cBhvr>
                                        <p:cTn id="67" dur="500"/>
                                        <p:tgtEl>
                                          <p:spTgt spid="449">
                                            <p:graphicEl>
                                              <a:chart seriesIdx="2" categoryIdx="1" bldStep="ptInSeries"/>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1" nodeType="clickEffect">
                                  <p:stCondLst>
                                    <p:cond delay="0"/>
                                  </p:stCondLst>
                                  <p:childTnLst>
                                    <p:set>
                                      <p:cBhvr>
                                        <p:cTn id="71" fill="hold"/>
                                        <p:tgtEl>
                                          <p:spTgt spid="449">
                                            <p:graphicEl>
                                              <a:chart seriesIdx="2" categoryIdx="2" bldStep="ptInSeries"/>
                                            </p:graphicEl>
                                          </p:spTgt>
                                        </p:tgtEl>
                                        <p:attrNameLst>
                                          <p:attrName>style.visibility</p:attrName>
                                        </p:attrNameLst>
                                      </p:cBhvr>
                                      <p:to>
                                        <p:strVal val="visible"/>
                                      </p:to>
                                    </p:set>
                                    <p:animEffect transition="in" filter="wipe(down)">
                                      <p:cBhvr>
                                        <p:cTn id="72" dur="500"/>
                                        <p:tgtEl>
                                          <p:spTgt spid="449">
                                            <p:graphicEl>
                                              <a:chart seriesIdx="2" categoryIdx="2" bldStep="ptInSeries"/>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1" nodeType="clickEffect">
                                  <p:stCondLst>
                                    <p:cond delay="0"/>
                                  </p:stCondLst>
                                  <p:childTnLst>
                                    <p:set>
                                      <p:cBhvr>
                                        <p:cTn id="76" fill="hold"/>
                                        <p:tgtEl>
                                          <p:spTgt spid="449">
                                            <p:graphicEl>
                                              <a:chart seriesIdx="2" categoryIdx="3" bldStep="ptInSeries"/>
                                            </p:graphicEl>
                                          </p:spTgt>
                                        </p:tgtEl>
                                        <p:attrNameLst>
                                          <p:attrName>style.visibility</p:attrName>
                                        </p:attrNameLst>
                                      </p:cBhvr>
                                      <p:to>
                                        <p:strVal val="visible"/>
                                      </p:to>
                                    </p:set>
                                    <p:animEffect transition="in" filter="wipe(down)">
                                      <p:cBhvr>
                                        <p:cTn id="77" dur="500"/>
                                        <p:tgtEl>
                                          <p:spTgt spid="449">
                                            <p:graphicEl>
                                              <a:chart seriesIdx="2"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9" grpId="1">
        <p:bldSub>
          <a:bldChart bld="seriesEl"/>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p:nvPr/>
        </p:nvSpPr>
        <p:spPr>
          <a:xfrm>
            <a:off x="850900" y="812800"/>
            <a:ext cx="6553200" cy="1270000"/>
          </a:xfrm>
          <a:prstGeom prst="rightArrow">
            <a:avLst>
              <a:gd name="adj1" fmla="val 32000"/>
              <a:gd name="adj2" fmla="val 44000"/>
            </a:avLst>
          </a:prstGeom>
          <a:solidFill>
            <a:srgbClr val="86BDEC"/>
          </a:solidFill>
          <a:ln w="25400">
            <a:miter lim="400000"/>
          </a:ln>
        </p:spPr>
        <p:txBody>
          <a:bodyPr lIns="38100" tIns="38100" rIns="38100" bIns="38100" anchor="ctr"/>
          <a:lstStyle/>
          <a:p>
            <a:pPr>
              <a:defRPr>
                <a:solidFill>
                  <a:srgbClr val="FFFFFF"/>
                </a:solidFill>
              </a:defRPr>
            </a:pPr>
            <a:endParaRPr/>
          </a:p>
        </p:txBody>
      </p:sp>
      <p:sp>
        <p:nvSpPr>
          <p:cNvPr id="454" name="Shape 454"/>
          <p:cNvSpPr/>
          <p:nvPr/>
        </p:nvSpPr>
        <p:spPr>
          <a:xfrm>
            <a:off x="863599" y="965200"/>
            <a:ext cx="1" cy="279400"/>
          </a:xfrm>
          <a:prstGeom prst="line">
            <a:avLst/>
          </a:prstGeom>
          <a:ln w="25400">
            <a:solidFill>
              <a:srgbClr val="000000"/>
            </a:solidFill>
            <a:miter lim="400000"/>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endParaRPr/>
          </a:p>
        </p:txBody>
      </p:sp>
      <p:sp>
        <p:nvSpPr>
          <p:cNvPr id="455" name="Shape 455"/>
          <p:cNvSpPr/>
          <p:nvPr/>
        </p:nvSpPr>
        <p:spPr>
          <a:xfrm>
            <a:off x="2336799" y="965200"/>
            <a:ext cx="1" cy="279400"/>
          </a:xfrm>
          <a:prstGeom prst="line">
            <a:avLst/>
          </a:prstGeom>
          <a:ln w="25400">
            <a:solidFill>
              <a:srgbClr val="000000"/>
            </a:solidFill>
            <a:miter lim="400000"/>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endParaRPr/>
          </a:p>
        </p:txBody>
      </p:sp>
      <p:sp>
        <p:nvSpPr>
          <p:cNvPr id="456" name="Shape 456"/>
          <p:cNvSpPr/>
          <p:nvPr/>
        </p:nvSpPr>
        <p:spPr>
          <a:xfrm>
            <a:off x="3301999" y="965200"/>
            <a:ext cx="1" cy="279400"/>
          </a:xfrm>
          <a:prstGeom prst="line">
            <a:avLst/>
          </a:prstGeom>
          <a:ln w="25400">
            <a:solidFill>
              <a:srgbClr val="000000"/>
            </a:solidFill>
            <a:miter lim="400000"/>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endParaRPr/>
          </a:p>
        </p:txBody>
      </p:sp>
      <p:sp>
        <p:nvSpPr>
          <p:cNvPr id="457" name="Shape 457"/>
          <p:cNvSpPr/>
          <p:nvPr/>
        </p:nvSpPr>
        <p:spPr>
          <a:xfrm>
            <a:off x="4292600" y="965200"/>
            <a:ext cx="1" cy="279400"/>
          </a:xfrm>
          <a:prstGeom prst="line">
            <a:avLst/>
          </a:prstGeom>
          <a:ln w="25400">
            <a:solidFill>
              <a:srgbClr val="000000"/>
            </a:solidFill>
            <a:miter lim="400000"/>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endParaRPr/>
          </a:p>
        </p:txBody>
      </p:sp>
      <p:sp>
        <p:nvSpPr>
          <p:cNvPr id="458" name="Shape 458"/>
          <p:cNvSpPr/>
          <p:nvPr/>
        </p:nvSpPr>
        <p:spPr>
          <a:xfrm>
            <a:off x="5067300" y="965200"/>
            <a:ext cx="1" cy="279400"/>
          </a:xfrm>
          <a:prstGeom prst="line">
            <a:avLst/>
          </a:prstGeom>
          <a:ln w="25400">
            <a:solidFill>
              <a:srgbClr val="000000"/>
            </a:solidFill>
            <a:miter lim="400000"/>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endParaRPr/>
          </a:p>
        </p:txBody>
      </p:sp>
      <p:sp>
        <p:nvSpPr>
          <p:cNvPr id="459" name="Shape 459"/>
          <p:cNvSpPr/>
          <p:nvPr/>
        </p:nvSpPr>
        <p:spPr>
          <a:xfrm>
            <a:off x="5435600" y="965200"/>
            <a:ext cx="1" cy="279400"/>
          </a:xfrm>
          <a:prstGeom prst="line">
            <a:avLst/>
          </a:prstGeom>
          <a:ln w="25400">
            <a:solidFill>
              <a:srgbClr val="000000"/>
            </a:solidFill>
            <a:miter lim="400000"/>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endParaRPr/>
          </a:p>
        </p:txBody>
      </p:sp>
      <p:sp>
        <p:nvSpPr>
          <p:cNvPr id="460" name="Shape 460"/>
          <p:cNvSpPr/>
          <p:nvPr/>
        </p:nvSpPr>
        <p:spPr>
          <a:xfrm>
            <a:off x="5803900" y="965200"/>
            <a:ext cx="1" cy="279400"/>
          </a:xfrm>
          <a:prstGeom prst="line">
            <a:avLst/>
          </a:prstGeom>
          <a:ln w="25400">
            <a:solidFill>
              <a:srgbClr val="000000"/>
            </a:solidFill>
            <a:miter lim="400000"/>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endParaRPr/>
          </a:p>
        </p:txBody>
      </p:sp>
      <p:sp>
        <p:nvSpPr>
          <p:cNvPr id="461" name="Shape 461"/>
          <p:cNvSpPr/>
          <p:nvPr/>
        </p:nvSpPr>
        <p:spPr>
          <a:xfrm>
            <a:off x="6172200" y="965200"/>
            <a:ext cx="1" cy="279400"/>
          </a:xfrm>
          <a:prstGeom prst="line">
            <a:avLst/>
          </a:prstGeom>
          <a:ln w="25400">
            <a:solidFill>
              <a:srgbClr val="000000"/>
            </a:solidFill>
            <a:miter lim="400000"/>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endParaRPr/>
          </a:p>
        </p:txBody>
      </p:sp>
      <p:sp>
        <p:nvSpPr>
          <p:cNvPr id="462" name="Shape 462"/>
          <p:cNvSpPr/>
          <p:nvPr/>
        </p:nvSpPr>
        <p:spPr>
          <a:xfrm rot="19620617">
            <a:off x="591092" y="609599"/>
            <a:ext cx="536462"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1500"/>
              </a:lnSpc>
              <a:defRPr sz="1300"/>
            </a:lvl1pPr>
          </a:lstStyle>
          <a:p>
            <a:r>
              <a:t>20/07</a:t>
            </a:r>
          </a:p>
        </p:txBody>
      </p:sp>
      <p:sp>
        <p:nvSpPr>
          <p:cNvPr id="463" name="Shape 463"/>
          <p:cNvSpPr/>
          <p:nvPr/>
        </p:nvSpPr>
        <p:spPr>
          <a:xfrm rot="19620617">
            <a:off x="2004775" y="617800"/>
            <a:ext cx="536462"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1500"/>
              </a:lnSpc>
              <a:defRPr sz="1300"/>
            </a:lvl1pPr>
          </a:lstStyle>
          <a:p>
            <a:r>
              <a:t>15/08</a:t>
            </a:r>
          </a:p>
        </p:txBody>
      </p:sp>
      <p:sp>
        <p:nvSpPr>
          <p:cNvPr id="464" name="Shape 464"/>
          <p:cNvSpPr/>
          <p:nvPr/>
        </p:nvSpPr>
        <p:spPr>
          <a:xfrm rot="19620617">
            <a:off x="2957275" y="617800"/>
            <a:ext cx="536462"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1500"/>
              </a:lnSpc>
              <a:defRPr sz="1300"/>
            </a:lvl1pPr>
          </a:lstStyle>
          <a:p>
            <a:r>
              <a:t>02/09</a:t>
            </a:r>
          </a:p>
        </p:txBody>
      </p:sp>
      <p:sp>
        <p:nvSpPr>
          <p:cNvPr id="465" name="Shape 465"/>
          <p:cNvSpPr/>
          <p:nvPr/>
        </p:nvSpPr>
        <p:spPr>
          <a:xfrm rot="19620617">
            <a:off x="4024075" y="617800"/>
            <a:ext cx="536461"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1500"/>
              </a:lnSpc>
              <a:defRPr sz="1300"/>
            </a:lvl1pPr>
          </a:lstStyle>
          <a:p>
            <a:r>
              <a:t>20/09</a:t>
            </a:r>
          </a:p>
        </p:txBody>
      </p:sp>
      <p:sp>
        <p:nvSpPr>
          <p:cNvPr id="466" name="Shape 466"/>
          <p:cNvSpPr/>
          <p:nvPr/>
        </p:nvSpPr>
        <p:spPr>
          <a:xfrm rot="19620617">
            <a:off x="4722575" y="617800"/>
            <a:ext cx="536461"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1500"/>
              </a:lnSpc>
              <a:defRPr sz="1300"/>
            </a:lvl1pPr>
          </a:lstStyle>
          <a:p>
            <a:r>
              <a:t>01/10</a:t>
            </a:r>
          </a:p>
        </p:txBody>
      </p:sp>
      <p:sp>
        <p:nvSpPr>
          <p:cNvPr id="467" name="Shape 467"/>
          <p:cNvSpPr/>
          <p:nvPr/>
        </p:nvSpPr>
        <p:spPr>
          <a:xfrm rot="19620617">
            <a:off x="5167075" y="617800"/>
            <a:ext cx="536461"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1500"/>
              </a:lnSpc>
              <a:defRPr sz="1300"/>
            </a:lvl1pPr>
          </a:lstStyle>
          <a:p>
            <a:r>
              <a:t>06/10</a:t>
            </a:r>
          </a:p>
        </p:txBody>
      </p:sp>
      <p:sp>
        <p:nvSpPr>
          <p:cNvPr id="468" name="Shape 468"/>
          <p:cNvSpPr/>
          <p:nvPr/>
        </p:nvSpPr>
        <p:spPr>
          <a:xfrm rot="19620617">
            <a:off x="5535375" y="617800"/>
            <a:ext cx="536461"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1500"/>
              </a:lnSpc>
              <a:defRPr sz="1300"/>
            </a:lvl1pPr>
          </a:lstStyle>
          <a:p>
            <a:r>
              <a:t>13/10</a:t>
            </a:r>
          </a:p>
        </p:txBody>
      </p:sp>
      <p:sp>
        <p:nvSpPr>
          <p:cNvPr id="469" name="Shape 469"/>
          <p:cNvSpPr/>
          <p:nvPr/>
        </p:nvSpPr>
        <p:spPr>
          <a:xfrm rot="19620617">
            <a:off x="5979875" y="617800"/>
            <a:ext cx="536461" cy="29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1500"/>
              </a:lnSpc>
              <a:defRPr sz="1300"/>
            </a:lvl1pPr>
          </a:lstStyle>
          <a:p>
            <a:r>
              <a:t>17/10</a:t>
            </a:r>
          </a:p>
        </p:txBody>
      </p:sp>
      <p:sp>
        <p:nvSpPr>
          <p:cNvPr id="470" name="Shape 470"/>
          <p:cNvSpPr/>
          <p:nvPr/>
        </p:nvSpPr>
        <p:spPr>
          <a:xfrm>
            <a:off x="2552700" y="2527300"/>
            <a:ext cx="1333500" cy="533400"/>
          </a:xfrm>
          <a:prstGeom prst="rightArrow">
            <a:avLst>
              <a:gd name="adj1" fmla="val 32000"/>
              <a:gd name="adj2" fmla="val 104762"/>
            </a:avLst>
          </a:prstGeom>
          <a:solidFill>
            <a:srgbClr val="3BAD6C"/>
          </a:solidFill>
          <a:ln w="25400">
            <a:miter lim="400000"/>
          </a:ln>
        </p:spPr>
        <p:txBody>
          <a:bodyPr lIns="38100" tIns="38100" rIns="38100" bIns="38100" anchor="ctr"/>
          <a:lstStyle/>
          <a:p>
            <a:pPr>
              <a:defRPr>
                <a:solidFill>
                  <a:srgbClr val="FFFFFF"/>
                </a:solidFill>
              </a:defRPr>
            </a:pPr>
            <a:endParaRPr/>
          </a:p>
        </p:txBody>
      </p:sp>
      <p:sp>
        <p:nvSpPr>
          <p:cNvPr id="471" name="Shape 471"/>
          <p:cNvSpPr/>
          <p:nvPr/>
        </p:nvSpPr>
        <p:spPr>
          <a:xfrm>
            <a:off x="2540000" y="3200400"/>
            <a:ext cx="3505200" cy="533400"/>
          </a:xfrm>
          <a:prstGeom prst="rightArrow">
            <a:avLst>
              <a:gd name="adj1" fmla="val 32000"/>
              <a:gd name="adj2" fmla="val 104762"/>
            </a:avLst>
          </a:prstGeom>
          <a:solidFill>
            <a:srgbClr val="CF364E"/>
          </a:solidFill>
          <a:ln w="25400">
            <a:miter lim="400000"/>
          </a:ln>
        </p:spPr>
        <p:txBody>
          <a:bodyPr lIns="38100" tIns="38100" rIns="38100" bIns="38100" anchor="ctr"/>
          <a:lstStyle/>
          <a:p>
            <a:pPr>
              <a:defRPr>
                <a:solidFill>
                  <a:srgbClr val="FFFFFF"/>
                </a:solidFill>
              </a:defRPr>
            </a:pPr>
            <a:endParaRPr/>
          </a:p>
        </p:txBody>
      </p:sp>
      <p:sp>
        <p:nvSpPr>
          <p:cNvPr id="472" name="Shape 472"/>
          <p:cNvSpPr/>
          <p:nvPr/>
        </p:nvSpPr>
        <p:spPr>
          <a:xfrm>
            <a:off x="2247900" y="2057400"/>
            <a:ext cx="165100" cy="533400"/>
          </a:xfrm>
          <a:prstGeom prst="rightArrow">
            <a:avLst>
              <a:gd name="adj1" fmla="val 32000"/>
              <a:gd name="adj2" fmla="val 338462"/>
            </a:avLst>
          </a:prstGeom>
          <a:solidFill>
            <a:srgbClr val="E08C51"/>
          </a:solidFill>
          <a:ln w="25400">
            <a:miter lim="400000"/>
          </a:ln>
        </p:spPr>
        <p:txBody>
          <a:bodyPr lIns="38100" tIns="38100" rIns="38100" bIns="38100" anchor="ctr"/>
          <a:lstStyle/>
          <a:p>
            <a:pPr>
              <a:defRPr>
                <a:solidFill>
                  <a:srgbClr val="FFFFFF"/>
                </a:solidFill>
              </a:defRPr>
            </a:pPr>
            <a:endParaRPr/>
          </a:p>
        </p:txBody>
      </p:sp>
      <p:pic>
        <p:nvPicPr>
          <p:cNvPr id="473" name="skull.png"/>
          <p:cNvPicPr>
            <a:picLocks noChangeAspect="1"/>
          </p:cNvPicPr>
          <p:nvPr/>
        </p:nvPicPr>
        <p:blipFill>
          <a:blip r:embed="rId2">
            <a:extLst/>
          </a:blip>
          <a:stretch>
            <a:fillRect/>
          </a:stretch>
        </p:blipFill>
        <p:spPr>
          <a:xfrm>
            <a:off x="6591300" y="952500"/>
            <a:ext cx="1016000" cy="979055"/>
          </a:xfrm>
          <a:prstGeom prst="rect">
            <a:avLst/>
          </a:prstGeom>
          <a:ln w="12700">
            <a:miter lim="400000"/>
          </a:ln>
        </p:spPr>
      </p:pic>
      <p:sp>
        <p:nvSpPr>
          <p:cNvPr id="474" name="Shape 474"/>
          <p:cNvSpPr/>
          <p:nvPr/>
        </p:nvSpPr>
        <p:spPr>
          <a:xfrm>
            <a:off x="1123075" y="2108200"/>
            <a:ext cx="1123494" cy="4366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rifampin</a:t>
            </a:r>
          </a:p>
        </p:txBody>
      </p:sp>
      <p:sp>
        <p:nvSpPr>
          <p:cNvPr id="475" name="Shape 475"/>
          <p:cNvSpPr/>
          <p:nvPr/>
        </p:nvSpPr>
        <p:spPr>
          <a:xfrm>
            <a:off x="1214488" y="2552700"/>
            <a:ext cx="1336117" cy="4366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imipenem</a:t>
            </a:r>
          </a:p>
        </p:txBody>
      </p:sp>
      <p:sp>
        <p:nvSpPr>
          <p:cNvPr id="476" name="Shape 476"/>
          <p:cNvSpPr/>
          <p:nvPr/>
        </p:nvSpPr>
        <p:spPr>
          <a:xfrm>
            <a:off x="876438" y="3251200"/>
            <a:ext cx="1615240" cy="4366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r>
              <a:t>vancomycin</a:t>
            </a:r>
          </a:p>
        </p:txBody>
      </p:sp>
      <p:sp>
        <p:nvSpPr>
          <p:cNvPr id="477" name="Shape 477"/>
          <p:cNvSpPr/>
          <p:nvPr/>
        </p:nvSpPr>
        <p:spPr>
          <a:xfrm>
            <a:off x="876299" y="1676400"/>
            <a:ext cx="1" cy="203200"/>
          </a:xfrm>
          <a:prstGeom prst="line">
            <a:avLst/>
          </a:prstGeom>
          <a:ln w="25400">
            <a:solidFill>
              <a:srgbClr val="000000"/>
            </a:solidFill>
            <a:miter lim="400000"/>
            <a:headEnd type="stealth"/>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endParaRPr/>
          </a:p>
        </p:txBody>
      </p:sp>
      <p:sp>
        <p:nvSpPr>
          <p:cNvPr id="478" name="Shape 478"/>
          <p:cNvSpPr/>
          <p:nvPr/>
        </p:nvSpPr>
        <p:spPr>
          <a:xfrm>
            <a:off x="595322" y="1863233"/>
            <a:ext cx="533401" cy="30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500"/>
              </a:lnSpc>
              <a:defRPr sz="1300" b="1"/>
            </a:lvl1pPr>
          </a:lstStyle>
          <a:p>
            <a:r>
              <a:t>JH1</a:t>
            </a:r>
          </a:p>
        </p:txBody>
      </p:sp>
      <p:sp>
        <p:nvSpPr>
          <p:cNvPr id="479" name="Shape 479"/>
          <p:cNvSpPr/>
          <p:nvPr/>
        </p:nvSpPr>
        <p:spPr>
          <a:xfrm>
            <a:off x="4025900" y="1854200"/>
            <a:ext cx="533400" cy="30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500"/>
              </a:lnSpc>
              <a:defRPr sz="1300" b="1"/>
            </a:lvl1pPr>
          </a:lstStyle>
          <a:p>
            <a:r>
              <a:t>JH2</a:t>
            </a:r>
          </a:p>
        </p:txBody>
      </p:sp>
      <p:sp>
        <p:nvSpPr>
          <p:cNvPr id="480" name="Shape 480"/>
          <p:cNvSpPr/>
          <p:nvPr/>
        </p:nvSpPr>
        <p:spPr>
          <a:xfrm>
            <a:off x="4800600" y="1854200"/>
            <a:ext cx="533400" cy="30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500"/>
              </a:lnSpc>
              <a:defRPr sz="1300" b="1"/>
            </a:lvl1pPr>
          </a:lstStyle>
          <a:p>
            <a:r>
              <a:t>JH5</a:t>
            </a:r>
          </a:p>
        </p:txBody>
      </p:sp>
      <p:sp>
        <p:nvSpPr>
          <p:cNvPr id="481" name="Shape 481"/>
          <p:cNvSpPr/>
          <p:nvPr/>
        </p:nvSpPr>
        <p:spPr>
          <a:xfrm>
            <a:off x="5168900" y="1854200"/>
            <a:ext cx="533400" cy="30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500"/>
              </a:lnSpc>
              <a:defRPr sz="1300" b="1"/>
            </a:lvl1pPr>
          </a:lstStyle>
          <a:p>
            <a:r>
              <a:t>JH6</a:t>
            </a:r>
          </a:p>
        </p:txBody>
      </p:sp>
      <p:sp>
        <p:nvSpPr>
          <p:cNvPr id="482" name="Shape 482"/>
          <p:cNvSpPr/>
          <p:nvPr/>
        </p:nvSpPr>
        <p:spPr>
          <a:xfrm>
            <a:off x="5575300" y="1854200"/>
            <a:ext cx="533400" cy="304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ts val="1500"/>
              </a:lnSpc>
              <a:defRPr sz="1300" b="1"/>
            </a:lvl1pPr>
          </a:lstStyle>
          <a:p>
            <a:r>
              <a:t>JH9</a:t>
            </a:r>
          </a:p>
        </p:txBody>
      </p:sp>
      <p:sp>
        <p:nvSpPr>
          <p:cNvPr id="483" name="Shape 483"/>
          <p:cNvSpPr/>
          <p:nvPr/>
        </p:nvSpPr>
        <p:spPr>
          <a:xfrm>
            <a:off x="4292599" y="1689100"/>
            <a:ext cx="1" cy="203200"/>
          </a:xfrm>
          <a:prstGeom prst="line">
            <a:avLst/>
          </a:prstGeom>
          <a:ln w="25400">
            <a:solidFill>
              <a:srgbClr val="000000"/>
            </a:solidFill>
            <a:miter lim="400000"/>
            <a:headEnd type="stealth"/>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endParaRPr/>
          </a:p>
        </p:txBody>
      </p:sp>
      <p:sp>
        <p:nvSpPr>
          <p:cNvPr id="484" name="Shape 484"/>
          <p:cNvSpPr/>
          <p:nvPr/>
        </p:nvSpPr>
        <p:spPr>
          <a:xfrm>
            <a:off x="5067299" y="1676400"/>
            <a:ext cx="1" cy="203200"/>
          </a:xfrm>
          <a:prstGeom prst="line">
            <a:avLst/>
          </a:prstGeom>
          <a:ln w="25400">
            <a:solidFill>
              <a:srgbClr val="000000"/>
            </a:solidFill>
            <a:miter lim="400000"/>
            <a:headEnd type="stealth"/>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endParaRPr/>
          </a:p>
        </p:txBody>
      </p:sp>
      <p:sp>
        <p:nvSpPr>
          <p:cNvPr id="485" name="Shape 485"/>
          <p:cNvSpPr/>
          <p:nvPr/>
        </p:nvSpPr>
        <p:spPr>
          <a:xfrm>
            <a:off x="5473699" y="1676400"/>
            <a:ext cx="1" cy="203200"/>
          </a:xfrm>
          <a:prstGeom prst="line">
            <a:avLst/>
          </a:prstGeom>
          <a:ln w="25400">
            <a:solidFill>
              <a:srgbClr val="000000"/>
            </a:solidFill>
            <a:miter lim="400000"/>
            <a:headEnd type="stealth"/>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endParaRPr/>
          </a:p>
        </p:txBody>
      </p:sp>
      <p:sp>
        <p:nvSpPr>
          <p:cNvPr id="486" name="Shape 486"/>
          <p:cNvSpPr/>
          <p:nvPr/>
        </p:nvSpPr>
        <p:spPr>
          <a:xfrm>
            <a:off x="5841999" y="1689100"/>
            <a:ext cx="1" cy="203200"/>
          </a:xfrm>
          <a:prstGeom prst="line">
            <a:avLst/>
          </a:prstGeom>
          <a:ln w="25400">
            <a:solidFill>
              <a:srgbClr val="000000"/>
            </a:solidFill>
            <a:miter lim="400000"/>
            <a:headEnd type="stealth"/>
          </a:ln>
        </p:spPr>
        <p:txBody>
          <a:bodyPr lIns="50800" tIns="50800" rIns="50800" bIns="50800" anchor="ctr"/>
          <a:lstStyle/>
          <a:p>
            <a:pPr algn="l" defTabSz="457200">
              <a:lnSpc>
                <a:spcPct val="100000"/>
              </a:lnSpc>
              <a:tabLst/>
              <a:defRPr sz="1200">
                <a:solidFill>
                  <a:srgbClr val="000000"/>
                </a:solidFill>
                <a:latin typeface="Helvetica"/>
                <a:ea typeface="Helvetica"/>
                <a:cs typeface="Helvetica"/>
                <a:sym typeface="Helvetica"/>
              </a:defRPr>
            </a:pPr>
            <a:endParaRPr/>
          </a:p>
        </p:txBody>
      </p:sp>
      <p:sp>
        <p:nvSpPr>
          <p:cNvPr id="487" name="Shape 487"/>
          <p:cNvSpPr/>
          <p:nvPr/>
        </p:nvSpPr>
        <p:spPr>
          <a:xfrm>
            <a:off x="500354" y="3657600"/>
            <a:ext cx="7391401" cy="205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lnSpc>
                <a:spcPts val="2100"/>
              </a:lnSpc>
              <a:defRPr sz="1800"/>
            </a:pPr>
            <a:r>
              <a:t>1. Point mutations appeared in genome of JH1 - mutations retained once acquired (35 in total)</a:t>
            </a:r>
          </a:p>
          <a:p>
            <a:pPr algn="l">
              <a:lnSpc>
                <a:spcPts val="2100"/>
              </a:lnSpc>
              <a:defRPr sz="1800"/>
            </a:pPr>
            <a:r>
              <a:t>2. Following rifampin therapy the resistance of isolate JH1 increased to this antibiotic increase &gt; x 1000 fold</a:t>
            </a:r>
          </a:p>
          <a:p>
            <a:pPr algn="l">
              <a:lnSpc>
                <a:spcPts val="2100"/>
              </a:lnSpc>
              <a:defRPr sz="1800"/>
            </a:pPr>
            <a:r>
              <a:t>3. Vancomycin susceptibility gradually declined (JH9 eightfold more resistant than JH1)</a:t>
            </a:r>
          </a:p>
        </p:txBody>
      </p:sp>
      <p:sp>
        <p:nvSpPr>
          <p:cNvPr id="488" name="Shape 488"/>
          <p:cNvSpPr/>
          <p:nvPr/>
        </p:nvSpPr>
        <p:spPr>
          <a:xfrm>
            <a:off x="505409" y="5906676"/>
            <a:ext cx="7472782" cy="4117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ts val="2400"/>
              </a:lnSpc>
              <a:defRPr sz="2000" b="1"/>
            </a:lvl1pPr>
          </a:lstStyle>
          <a:p>
            <a:r>
              <a:t>A terrifying example of the nature of antimicrobial resistance</a:t>
            </a:r>
          </a:p>
        </p:txBody>
      </p:sp>
      <p:sp>
        <p:nvSpPr>
          <p:cNvPr id="489" name="Shape 489"/>
          <p:cNvSpPr/>
          <p:nvPr/>
        </p:nvSpPr>
        <p:spPr>
          <a:xfrm>
            <a:off x="500354" y="5451500"/>
            <a:ext cx="7584492" cy="37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ts val="2100"/>
              </a:lnSpc>
              <a:defRPr sz="1800"/>
            </a:lvl1pPr>
          </a:lstStyle>
          <a:p>
            <a:r>
              <a:t>4. JH6 - JH9 resistant to daptomycin - never treated with this compound.</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4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4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4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4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4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4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4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4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3" nodeType="clickEffect">
                                  <p:stCondLst>
                                    <p:cond delay="0"/>
                                  </p:stCondLst>
                                  <p:iterate>
                                    <p:tmAbs val="0"/>
                                  </p:iterate>
                                  <p:childTnLst>
                                    <p:set>
                                      <p:cBhvr>
                                        <p:cTn id="54" fill="hold"/>
                                        <p:tgtEl>
                                          <p:spTgt spid="4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4" nodeType="clickEffect">
                                  <p:stCondLst>
                                    <p:cond delay="0"/>
                                  </p:stCondLst>
                                  <p:iterate>
                                    <p:tmAbs val="0"/>
                                  </p:iterate>
                                  <p:childTnLst>
                                    <p:set>
                                      <p:cBhvr>
                                        <p:cTn id="58" fill="hold"/>
                                        <p:tgtEl>
                                          <p:spTgt spid="48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5" nodeType="clickEffect">
                                  <p:stCondLst>
                                    <p:cond delay="0"/>
                                  </p:stCondLst>
                                  <p:iterate>
                                    <p:tmAbs val="0"/>
                                  </p:iterate>
                                  <p:childTnLst>
                                    <p:set>
                                      <p:cBhvr>
                                        <p:cTn id="62" fill="hold"/>
                                        <p:tgtEl>
                                          <p:spTgt spid="4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6" nodeType="clickEffect">
                                  <p:stCondLst>
                                    <p:cond delay="0"/>
                                  </p:stCondLst>
                                  <p:iterate>
                                    <p:tmAbs val="0"/>
                                  </p:iterate>
                                  <p:childTnLst>
                                    <p:set>
                                      <p:cBhvr>
                                        <p:cTn id="66" fill="hold"/>
                                        <p:tgtEl>
                                          <p:spTgt spid="48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17" nodeType="clickEffect">
                                  <p:stCondLst>
                                    <p:cond delay="0"/>
                                  </p:stCondLst>
                                  <p:iterate>
                                    <p:tmAbs val="0"/>
                                  </p:iterate>
                                  <p:childTnLst>
                                    <p:set>
                                      <p:cBhvr>
                                        <p:cTn id="70" fill="hold"/>
                                        <p:tgtEl>
                                          <p:spTgt spid="473"/>
                                        </p:tgtEl>
                                        <p:attrNameLst>
                                          <p:attrName>style.visibility</p:attrName>
                                        </p:attrNameLst>
                                      </p:cBhvr>
                                      <p:to>
                                        <p:strVal val="visible"/>
                                      </p:to>
                                    </p:set>
                                    <p:anim calcmode="lin" valueType="num">
                                      <p:cBhvr>
                                        <p:cTn id="71" dur="1000" fill="hold"/>
                                        <p:tgtEl>
                                          <p:spTgt spid="473"/>
                                        </p:tgtEl>
                                        <p:attrNameLst>
                                          <p:attrName>ppt_x</p:attrName>
                                        </p:attrNameLst>
                                      </p:cBhvr>
                                      <p:tavLst>
                                        <p:tav tm="0">
                                          <p:val>
                                            <p:strVal val="#ppt_x"/>
                                          </p:val>
                                        </p:tav>
                                        <p:tav tm="100000">
                                          <p:val>
                                            <p:strVal val="#ppt_x"/>
                                          </p:val>
                                        </p:tav>
                                      </p:tavLst>
                                    </p:anim>
                                    <p:anim calcmode="lin" valueType="num">
                                      <p:cBhvr>
                                        <p:cTn id="72" dur="1000" fill="hold"/>
                                        <p:tgtEl>
                                          <p:spTgt spid="473"/>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9" presetClass="entr" fill="hold" grpId="18" nodeType="clickEffect">
                                  <p:stCondLst>
                                    <p:cond delay="0"/>
                                  </p:stCondLst>
                                  <p:iterate>
                                    <p:tmAbs val="0"/>
                                  </p:iterate>
                                  <p:childTnLst>
                                    <p:set>
                                      <p:cBhvr>
                                        <p:cTn id="76" fill="hold"/>
                                        <p:tgtEl>
                                          <p:spTgt spid="487"/>
                                        </p:tgtEl>
                                        <p:attrNameLst>
                                          <p:attrName>style.visibility</p:attrName>
                                        </p:attrNameLst>
                                      </p:cBhvr>
                                      <p:to>
                                        <p:strVal val="visible"/>
                                      </p:to>
                                    </p:set>
                                    <p:animEffect transition="in" filter="dissolve">
                                      <p:cBhvr>
                                        <p:cTn id="77" dur="2000"/>
                                        <p:tgtEl>
                                          <p:spTgt spid="487"/>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19" nodeType="clickEffect">
                                  <p:stCondLst>
                                    <p:cond delay="0"/>
                                  </p:stCondLst>
                                  <p:iterate>
                                    <p:tmAbs val="0"/>
                                  </p:iterate>
                                  <p:childTnLst>
                                    <p:set>
                                      <p:cBhvr>
                                        <p:cTn id="81" fill="hold"/>
                                        <p:tgtEl>
                                          <p:spTgt spid="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 grpId="5" animBg="1" advAuto="0"/>
      <p:bldP spid="471" grpId="7" animBg="1" advAuto="0"/>
      <p:bldP spid="472" grpId="3" animBg="1" advAuto="0"/>
      <p:bldP spid="473" grpId="17" animBg="1" advAuto="0"/>
      <p:bldP spid="474" grpId="4" animBg="1" advAuto="0"/>
      <p:bldP spid="475" grpId="6" animBg="1" advAuto="0"/>
      <p:bldP spid="476" grpId="8" animBg="1" advAuto="0"/>
      <p:bldP spid="477" grpId="1" animBg="1" advAuto="0"/>
      <p:bldP spid="478" grpId="2" animBg="1" advAuto="0"/>
      <p:bldP spid="479" grpId="9" animBg="1" advAuto="0"/>
      <p:bldP spid="480" grpId="11" animBg="1" advAuto="0"/>
      <p:bldP spid="481" grpId="13" animBg="1" advAuto="0"/>
      <p:bldP spid="482" grpId="15" animBg="1" advAuto="0"/>
      <p:bldP spid="483" grpId="10" animBg="1" advAuto="0"/>
      <p:bldP spid="484" grpId="12" animBg="1" advAuto="0"/>
      <p:bldP spid="485" grpId="14" animBg="1" advAuto="0"/>
      <p:bldP spid="486" grpId="16" animBg="1" advAuto="0"/>
      <p:bldP spid="487" grpId="18" animBg="1" advAuto="0"/>
      <p:bldP spid="489" grpId="19" animBg="1" advAuto="0"/>
    </p:bldLst>
  </p:timing>
</p:sld>
</file>

<file path=ppt/theme/theme1.xml><?xml version="1.0" encoding="utf-8"?>
<a:theme xmlns:a="http://schemas.openxmlformats.org/drawingml/2006/main" name="White">
  <a:themeElements>
    <a:clrScheme name="White">
      <a:dk1>
        <a:srgbClr val="616161"/>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6BDEC"/>
        </a:solidFill>
        <a:ln w="254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330200" rtl="0" fontAlgn="auto" latinLnBrk="0" hangingPunct="0">
          <a:lnSpc>
            <a:spcPts val="2600"/>
          </a:lnSpc>
          <a:spcBef>
            <a:spcPts val="0"/>
          </a:spcBef>
          <a:spcAft>
            <a:spcPts val="0"/>
          </a:spcAft>
          <a:buClrTx/>
          <a:buSzTx/>
          <a:buFontTx/>
          <a:buNone/>
          <a:tabLst>
            <a:tab pos="762000" algn="l"/>
          </a:tabLst>
          <a:defRPr kumimoji="0" sz="22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30200" rtl="0" fontAlgn="auto" latinLnBrk="0" hangingPunct="0">
          <a:lnSpc>
            <a:spcPts val="2600"/>
          </a:lnSpc>
          <a:spcBef>
            <a:spcPts val="0"/>
          </a:spcBef>
          <a:spcAft>
            <a:spcPts val="0"/>
          </a:spcAft>
          <a:buClrTx/>
          <a:buSzTx/>
          <a:buFontTx/>
          <a:buNone/>
          <a:tabLst>
            <a:tab pos="762000" algn="l"/>
          </a:tabLst>
          <a:defRPr kumimoji="0" sz="2200" b="0" i="0" u="none" strike="noStrike" cap="none" spc="0" normalizeH="0" baseline="0">
            <a:ln>
              <a:noFill/>
            </a:ln>
            <a:solidFill>
              <a:srgbClr val="616161"/>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6BDEC"/>
        </a:solidFill>
        <a:ln w="254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330200" rtl="0" fontAlgn="auto" latinLnBrk="0" hangingPunct="0">
          <a:lnSpc>
            <a:spcPts val="2600"/>
          </a:lnSpc>
          <a:spcBef>
            <a:spcPts val="0"/>
          </a:spcBef>
          <a:spcAft>
            <a:spcPts val="0"/>
          </a:spcAft>
          <a:buClrTx/>
          <a:buSzTx/>
          <a:buFontTx/>
          <a:buNone/>
          <a:tabLst>
            <a:tab pos="762000" algn="l"/>
          </a:tabLst>
          <a:defRPr kumimoji="0" sz="22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30200" rtl="0" fontAlgn="auto" latinLnBrk="0" hangingPunct="0">
          <a:lnSpc>
            <a:spcPts val="2600"/>
          </a:lnSpc>
          <a:spcBef>
            <a:spcPts val="0"/>
          </a:spcBef>
          <a:spcAft>
            <a:spcPts val="0"/>
          </a:spcAft>
          <a:buClrTx/>
          <a:buSzTx/>
          <a:buFontTx/>
          <a:buNone/>
          <a:tabLst>
            <a:tab pos="762000" algn="l"/>
          </a:tabLst>
          <a:defRPr kumimoji="0" sz="2200" b="0" i="0" u="none" strike="noStrike" cap="none" spc="0" normalizeH="0" baseline="0">
            <a:ln>
              <a:noFill/>
            </a:ln>
            <a:solidFill>
              <a:srgbClr val="616161"/>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1506</Words>
  <Application>Microsoft Macintosh PowerPoint</Application>
  <PresentationFormat>On-screen Show (4:3)</PresentationFormat>
  <Paragraphs>144</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Calibri</vt:lpstr>
      <vt:lpstr>Gill Sans</vt:lpstr>
      <vt:lpstr>Helvetica</vt:lpstr>
      <vt:lpstr>Helvetica Neue</vt:lpstr>
      <vt:lpstr>Helvetica Neue Light</vt:lpstr>
      <vt:lpstr>Lucida Grande</vt:lpstr>
      <vt:lpstr>Arial</vt:lpstr>
      <vt:lpstr>White</vt:lpstr>
      <vt:lpstr>Antimicrobial Drug Discovery</vt:lpstr>
      <vt:lpstr>Module overview</vt:lpstr>
      <vt:lpstr>Lectures  Dates of lectures available online (timetabling).   May be subject to change.</vt:lpstr>
      <vt:lpstr>Methods of Assessment</vt:lpstr>
      <vt:lpstr>Practical </vt:lpstr>
      <vt:lpstr>Antimicrobial Drug Discovery   Antibacterials overview</vt:lpstr>
      <vt:lpstr>What you  need to  know</vt:lpstr>
      <vt:lpstr>PowerPoint Presentation</vt:lpstr>
      <vt:lpstr>PowerPoint Presentation</vt:lpstr>
      <vt:lpstr>Why the decline in discovery?</vt:lpstr>
      <vt:lpstr>PowerPoint Presentation</vt:lpstr>
      <vt:lpstr>So what now?</vt:lpstr>
      <vt:lpstr>Genome sequencing</vt:lpstr>
      <vt:lpstr>PowerPoint Presentation</vt:lpstr>
      <vt:lpstr>Analytical improvements</vt:lpstr>
      <vt:lpstr>Methods of discovery </vt:lpstr>
      <vt:lpstr>Identifying new targets</vt:lpstr>
      <vt:lpstr>Identifying essential genes</vt:lpstr>
      <vt:lpstr>Novel strains for screening </vt:lpstr>
      <vt:lpstr>novel organisms</vt:lpstr>
      <vt:lpstr>Genomic approaches</vt:lpstr>
      <vt:lpstr>Epigenetics</vt:lpstr>
      <vt:lpstr>Summary</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Antimicrobial Drug Discovery</dc:title>
  <cp:lastModifiedBy>Microsoft Office User</cp:lastModifiedBy>
  <cp:revision>1</cp:revision>
  <dcterms:modified xsi:type="dcterms:W3CDTF">2017-03-09T12:45:00Z</dcterms:modified>
</cp:coreProperties>
</file>